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84" r:id="rId4"/>
    <p:sldId id="257" r:id="rId6"/>
    <p:sldId id="260" r:id="rId7"/>
    <p:sldId id="313" r:id="rId8"/>
    <p:sldId id="334" r:id="rId9"/>
    <p:sldId id="261" r:id="rId10"/>
    <p:sldId id="325" r:id="rId11"/>
    <p:sldId id="326" r:id="rId12"/>
    <p:sldId id="335" r:id="rId13"/>
    <p:sldId id="273" r:id="rId14"/>
    <p:sldId id="314" r:id="rId15"/>
    <p:sldId id="316" r:id="rId16"/>
    <p:sldId id="323" r:id="rId17"/>
    <p:sldId id="324" r:id="rId18"/>
    <p:sldId id="321" r:id="rId19"/>
    <p:sldId id="327" r:id="rId20"/>
    <p:sldId id="315" r:id="rId21"/>
    <p:sldId id="318" r:id="rId22"/>
    <p:sldId id="336" r:id="rId23"/>
    <p:sldId id="330" r:id="rId24"/>
    <p:sldId id="320" r:id="rId25"/>
    <p:sldId id="333" r:id="rId26"/>
    <p:sldId id="328" r:id="rId27"/>
    <p:sldId id="329" r:id="rId28"/>
    <p:sldId id="331" r:id="rId29"/>
    <p:sldId id="319" r:id="rId30"/>
    <p:sldId id="332" r:id="rId31"/>
    <p:sldId id="277" r:id="rId32"/>
    <p:sldId id="281" r:id="rId33"/>
    <p:sldId id="282" r:id="rId34"/>
    <p:sldId id="310" r:id="rId35"/>
  </p:sldIdLst>
  <p:sldSz cx="9144000" cy="5143500" type="screen16x9"/>
  <p:notesSz cx="6858000" cy="9144000"/>
  <p:custDataLst>
    <p:tags r:id="rId4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2" name="user" initials="u" lastIdx="0" clrIdx="0"/>
  <p:cmAuthor id="3" name="dell" initials="d" lastIdx="0" clrIdx="2"/>
  <p:cmAuthor id="4" name="新课标第一网" initials="新" lastIdx="0" clrIdx="0"/>
  <p:cmAuthor id="5" name="kingsoft" initials="k" lastIdx="0" clrIdx="0"/>
  <p:cmAuthor id="6" name="TangFei" initials="T" lastIdx="0" clrIdx="5"/>
  <p:cmAuthor id="7" name="1206988966@qq.com" initials="1" lastIdx="0" clrIdx="2"/>
  <p:cmAuthor id="8" name="姜伟光" initials="姜" lastIdx="0" clrIdx="0"/>
  <p:cmAuthor id="9" name="dongyu" initials="d" lastIdx="0" clrIdx="8"/>
  <p:cmAuthor id="10" name="王子涵" initials="王" lastIdx="0" clrIdx="0"/>
  <p:cmAuthor id="11" name="MyPC" initials="M" lastIdx="0" clrIdx="11"/>
  <p:cmAuthor id="12" name="jinli" initials="j" lastIdx="0" clrIdx="0"/>
  <p:cmAuthor id="13" name="PC" initials="P" lastIdx="0" clrIdx="12"/>
  <p:cmAuthor id="15" name="李丽" initials="李" lastIdx="0" clrIdx="14"/>
  <p:cmAuthor id="16" name="Nicole Li  李倩" initials="N" lastIdx="0" clrIdx="0"/>
  <p:cmAuthor id="75" name="作者" initials="A" lastIdx="0" clrIdx="24"/>
  <p:cmAuthor id="18" name="222" initials="2" lastIdx="0" clrIdx="0"/>
  <p:cmAuthor id="20" name="hanying" initials="h" lastIdx="0" clrIdx="19"/>
  <p:cmAuthor id="76" name="1637354872@qq.com" initials="1" lastIdx="0" clrIdx="25"/>
  <p:cmAuthor id="21" name="Administrator" initials="A" lastIdx="1" clrIdx="2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40" d="100"/>
          <a:sy n="140" d="100"/>
        </p:scale>
        <p:origin x="-120" y="-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0" Type="http://schemas.openxmlformats.org/officeDocument/2006/relationships/tags" Target="tags/tag183.xml"/><Relationship Id="rId4" Type="http://schemas.openxmlformats.org/officeDocument/2006/relationships/slide" Target="slides/slide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1.xml.rels><?xml version="1.0" encoding="UTF-8" standalone="yes"?>
<Relationships xmlns="http://schemas.openxmlformats.org/package/2006/relationships"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3" Type="http://schemas.openxmlformats.org/officeDocument/2006/relationships/tags" Target="../tags/tag15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3" Type="http://schemas.openxmlformats.org/officeDocument/2006/relationships/tags" Target="../tags/tag14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13559BF-042D-4C25-BC33-D9C100FEB1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13559BF-042D-4C25-BC33-D9C100FEB1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13559BF-042D-4C25-BC33-D9C100FEB1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13559BF-042D-4C25-BC33-D9C100FEB1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13559BF-042D-4C25-BC33-D9C100FEB1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13559BF-042D-4C25-BC33-D9C100FEB1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13559BF-042D-4C25-BC33-D9C100FEB1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13559BF-042D-4C25-BC33-D9C100FEB1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113559BF-042D-4C25-BC33-D9C100FEB1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8391" y="4738688"/>
            <a:ext cx="2026444" cy="236935"/>
          </a:xfrm>
        </p:spPr>
        <p:txBody>
          <a:bodyPr lIns="68580" tIns="34290" rIns="68580" bIns="34290"/>
          <a:lstStyle/>
          <a:p>
            <a:pPr fontAlgn="auto"/>
            <a:fld id="{760FBDFE-C587-4B4C-A407-44438C67B59E}" type="datetimeFigureOut">
              <a:rPr lang="zh-CN" altLang="en-US" sz="60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291" y="4738688"/>
            <a:ext cx="2969419" cy="236935"/>
          </a:xfrm>
        </p:spPr>
        <p:txBody>
          <a:bodyPr lIns="68580" tIns="34290" rIns="68580" bIns="34290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57975" y="4738688"/>
            <a:ext cx="2025254" cy="236935"/>
          </a:xfrm>
        </p:spPr>
        <p:txBody>
          <a:bodyPr lIns="68580" tIns="34290" rIns="68580" bIns="34290"/>
          <a:lstStyle/>
          <a:p>
            <a:pPr fontAlgn="auto"/>
            <a:fld id="{49AE70B2-8BF9-45C0-BB95-33D1B9D3A854}" type="slidenum">
              <a:rPr lang="zh-CN" altLang="en-US" sz="60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史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相关史事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链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探究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知识探究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0" y="699542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3.xml"/><Relationship Id="rId3" Type="http://schemas.openxmlformats.org/officeDocument/2006/relationships/image" Target="../media/image2.png"/><Relationship Id="rId2" Type="http://schemas.openxmlformats.org/officeDocument/2006/relationships/tags" Target="../tags/tag3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446" y="92393"/>
            <a:ext cx="1356836" cy="54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97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475060" y="238731"/>
            <a:ext cx="8102204" cy="4750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2339579" y="1001115"/>
            <a:ext cx="4373165" cy="748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3338029" y="105958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0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jpeg"/><Relationship Id="rId8" Type="http://schemas.openxmlformats.org/officeDocument/2006/relationships/tags" Target="../tags/tag39.xml"/><Relationship Id="rId7" Type="http://schemas.microsoft.com/office/2007/relationships/hdphoto" Target="../media/image5.wdp"/><Relationship Id="rId6" Type="http://schemas.openxmlformats.org/officeDocument/2006/relationships/image" Target="../media/image4.png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7.png"/><Relationship Id="rId1" Type="http://schemas.openxmlformats.org/officeDocument/2006/relationships/tags" Target="../tags/tag34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3.jpeg"/><Relationship Id="rId5" Type="http://schemas.openxmlformats.org/officeDocument/2006/relationships/tags" Target="../tags/tag59.xml"/><Relationship Id="rId4" Type="http://schemas.openxmlformats.org/officeDocument/2006/relationships/image" Target="../media/image12.jpeg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image" Target="../media/image16.png"/><Relationship Id="rId7" Type="http://schemas.openxmlformats.org/officeDocument/2006/relationships/tags" Target="../tags/tag64.xml"/><Relationship Id="rId6" Type="http://schemas.openxmlformats.org/officeDocument/2006/relationships/image" Target="../media/image15.png"/><Relationship Id="rId5" Type="http://schemas.openxmlformats.org/officeDocument/2006/relationships/tags" Target="../tags/tag63.xml"/><Relationship Id="rId4" Type="http://schemas.openxmlformats.org/officeDocument/2006/relationships/image" Target="../media/image14.png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6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image" Target="../media/image19.png"/><Relationship Id="rId7" Type="http://schemas.openxmlformats.org/officeDocument/2006/relationships/tags" Target="../tags/tag78.xml"/><Relationship Id="rId6" Type="http://schemas.openxmlformats.org/officeDocument/2006/relationships/image" Target="../media/image18.jpeg"/><Relationship Id="rId5" Type="http://schemas.openxmlformats.org/officeDocument/2006/relationships/tags" Target="../tags/tag77.xml"/><Relationship Id="rId4" Type="http://schemas.openxmlformats.org/officeDocument/2006/relationships/image" Target="../media/image17.jpeg"/><Relationship Id="rId3" Type="http://schemas.openxmlformats.org/officeDocument/2006/relationships/tags" Target="../tags/tag76.xml"/><Relationship Id="rId2" Type="http://schemas.openxmlformats.org/officeDocument/2006/relationships/tags" Target="../tags/tag75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74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jpeg"/><Relationship Id="rId8" Type="http://schemas.openxmlformats.org/officeDocument/2006/relationships/tags" Target="../tags/tag86.xml"/><Relationship Id="rId7" Type="http://schemas.openxmlformats.org/officeDocument/2006/relationships/tags" Target="../tags/tag85.xml"/><Relationship Id="rId6" Type="http://schemas.openxmlformats.org/officeDocument/2006/relationships/tags" Target="../tags/tag84.xml"/><Relationship Id="rId5" Type="http://schemas.openxmlformats.org/officeDocument/2006/relationships/image" Target="../media/image20.jpeg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1" Type="http://schemas.openxmlformats.org/officeDocument/2006/relationships/slideLayout" Target="../slideLayouts/slideLayout3.xml"/><Relationship Id="rId10" Type="http://schemas.openxmlformats.org/officeDocument/2006/relationships/tags" Target="../tags/tag87.xml"/><Relationship Id="rId1" Type="http://schemas.openxmlformats.org/officeDocument/2006/relationships/tags" Target="../tags/tag80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image" Target="../media/image23.png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image" Target="../media/image22.pn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4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tags" Target="../tags/tag8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jpeg"/><Relationship Id="rId8" Type="http://schemas.openxmlformats.org/officeDocument/2006/relationships/tags" Target="../tags/tag102.xml"/><Relationship Id="rId7" Type="http://schemas.openxmlformats.org/officeDocument/2006/relationships/image" Target="../media/image25.jpeg"/><Relationship Id="rId6" Type="http://schemas.openxmlformats.org/officeDocument/2006/relationships/tags" Target="../tags/tag101.xml"/><Relationship Id="rId5" Type="http://schemas.openxmlformats.org/officeDocument/2006/relationships/image" Target="../media/image24.png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27.jpeg"/><Relationship Id="rId1" Type="http://schemas.openxmlformats.org/officeDocument/2006/relationships/tags" Target="../tags/tag9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1.jpeg"/><Relationship Id="rId6" Type="http://schemas.microsoft.com/office/2007/relationships/hdphoto" Target="../media/image30.wdp"/><Relationship Id="rId5" Type="http://schemas.openxmlformats.org/officeDocument/2006/relationships/image" Target="../media/image29.jpeg"/><Relationship Id="rId4" Type="http://schemas.openxmlformats.org/officeDocument/2006/relationships/tags" Target="../tags/tag105.xml"/><Relationship Id="rId3" Type="http://schemas.openxmlformats.org/officeDocument/2006/relationships/image" Target="../media/image28.png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2.png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15.xml"/><Relationship Id="rId4" Type="http://schemas.openxmlformats.org/officeDocument/2006/relationships/image" Target="../media/image33.jpeg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tags" Target="../tags/tag4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image" Target="../media/image34.jpeg"/><Relationship Id="rId7" Type="http://schemas.openxmlformats.org/officeDocument/2006/relationships/tags" Target="../tags/tag122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116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tags" Target="../tags/tag126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1.jpeg"/><Relationship Id="rId3" Type="http://schemas.openxmlformats.org/officeDocument/2006/relationships/tags" Target="../tags/tag134.xml"/><Relationship Id="rId2" Type="http://schemas.openxmlformats.org/officeDocument/2006/relationships/image" Target="../media/image40.jpeg"/><Relationship Id="rId1" Type="http://schemas.openxmlformats.org/officeDocument/2006/relationships/tags" Target="../tags/tag133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3.jpeg"/><Relationship Id="rId3" Type="http://schemas.openxmlformats.org/officeDocument/2006/relationships/tags" Target="../tags/tag139.xml"/><Relationship Id="rId2" Type="http://schemas.openxmlformats.org/officeDocument/2006/relationships/image" Target="../media/image42.jpeg"/><Relationship Id="rId1" Type="http://schemas.openxmlformats.org/officeDocument/2006/relationships/tags" Target="../tags/tag138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jpeg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image" Target="../media/image45.jpeg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3" Type="http://schemas.openxmlformats.org/officeDocument/2006/relationships/image" Target="../media/image44.jpeg"/><Relationship Id="rId2" Type="http://schemas.openxmlformats.org/officeDocument/2006/relationships/tags" Target="../tags/tag144.xml"/><Relationship Id="rId13" Type="http://schemas.openxmlformats.org/officeDocument/2006/relationships/notesSlide" Target="../notesSlides/notesSlide9.xml"/><Relationship Id="rId12" Type="http://schemas.openxmlformats.org/officeDocument/2006/relationships/slideLayout" Target="../slideLayouts/slideLayout12.xml"/><Relationship Id="rId11" Type="http://schemas.openxmlformats.org/officeDocument/2006/relationships/image" Target="../media/image48.jpeg"/><Relationship Id="rId10" Type="http://schemas.openxmlformats.org/officeDocument/2006/relationships/image" Target="../media/image47.jpeg"/><Relationship Id="rId1" Type="http://schemas.openxmlformats.org/officeDocument/2006/relationships/tags" Target="../tags/tag143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0.png"/><Relationship Id="rId3" Type="http://schemas.openxmlformats.org/officeDocument/2006/relationships/tags" Target="../tags/tag153.xml"/><Relationship Id="rId2" Type="http://schemas.openxmlformats.org/officeDocument/2006/relationships/image" Target="../media/image49.jpeg"/><Relationship Id="rId1" Type="http://schemas.openxmlformats.org/officeDocument/2006/relationships/tags" Target="../tags/tag152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tags" Target="../tags/tag157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9" Type="http://schemas.openxmlformats.org/officeDocument/2006/relationships/slideLayout" Target="../slideLayouts/slideLayout3.xml"/><Relationship Id="rId18" Type="http://schemas.openxmlformats.org/officeDocument/2006/relationships/tags" Target="../tags/tag178.xml"/><Relationship Id="rId17" Type="http://schemas.openxmlformats.org/officeDocument/2006/relationships/tags" Target="../tags/tag177.xml"/><Relationship Id="rId16" Type="http://schemas.openxmlformats.org/officeDocument/2006/relationships/tags" Target="../tags/tag176.xml"/><Relationship Id="rId15" Type="http://schemas.openxmlformats.org/officeDocument/2006/relationships/tags" Target="../tags/tag175.xml"/><Relationship Id="rId14" Type="http://schemas.openxmlformats.org/officeDocument/2006/relationships/tags" Target="../tags/tag174.xml"/><Relationship Id="rId13" Type="http://schemas.openxmlformats.org/officeDocument/2006/relationships/tags" Target="../tags/tag173.xml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tags" Target="../tags/tag16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3.xml"/><Relationship Id="rId2" Type="http://schemas.openxmlformats.org/officeDocument/2006/relationships/image" Target="../media/image10.png"/><Relationship Id="rId1" Type="http://schemas.openxmlformats.org/officeDocument/2006/relationships/tags" Target="../tags/tag5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5.xml"/><Relationship Id="rId2" Type="http://schemas.openxmlformats.org/officeDocument/2006/relationships/image" Target="../media/image11.png"/><Relationship Id="rId1" Type="http://schemas.openxmlformats.org/officeDocument/2006/relationships/tags" Target="../tags/tag5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2"/>
          <p:cNvSpPr/>
          <p:nvPr>
            <p:custDataLst>
              <p:tags r:id="rId1"/>
            </p:custDataLst>
          </p:nvPr>
        </p:nvSpPr>
        <p:spPr>
          <a:xfrm>
            <a:off x="719138" y="802005"/>
            <a:ext cx="7705725" cy="2232422"/>
          </a:xfrm>
          <a:prstGeom prst="roundRect">
            <a:avLst>
              <a:gd name="adj" fmla="val 7272"/>
            </a:avLst>
          </a:prstGeom>
          <a:solidFill>
            <a:srgbClr val="F0EFEF">
              <a:alpha val="80000"/>
            </a:srgbClr>
          </a:solidFill>
          <a:ln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latin typeface="+mn-ea"/>
            </a:endParaRPr>
          </a:p>
        </p:txBody>
      </p:sp>
      <p:sp>
        <p:nvSpPr>
          <p:cNvPr id="6147" name="文本框 9"/>
          <p:cNvSpPr txBox="1"/>
          <p:nvPr>
            <p:custDataLst>
              <p:tags r:id="rId2"/>
            </p:custDataLst>
          </p:nvPr>
        </p:nvSpPr>
        <p:spPr>
          <a:xfrm>
            <a:off x="857013" y="1659018"/>
            <a:ext cx="7402115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sz="2700" b="1" dirty="0">
                <a:latin typeface="+mn-ea"/>
              </a:rPr>
              <a:t>第</a:t>
            </a:r>
            <a:r>
              <a:rPr lang="en-US" altLang="zh-CN" sz="2700" b="1" dirty="0" smtClean="0">
                <a:latin typeface="+mn-ea"/>
              </a:rPr>
              <a:t>26</a:t>
            </a:r>
            <a:r>
              <a:rPr lang="zh-CN" altLang="en-US" sz="2700" b="1" dirty="0" smtClean="0">
                <a:latin typeface="+mn-ea"/>
              </a:rPr>
              <a:t>课    </a:t>
            </a:r>
            <a:r>
              <a:rPr lang="zh-CN" altLang="en-US" sz="2700" b="1" dirty="0">
                <a:latin typeface="+mn-ea"/>
              </a:rPr>
              <a:t>教育文化事业的发展</a:t>
            </a:r>
            <a:endParaRPr lang="zh-CN" altLang="en-US" sz="2700" b="1" dirty="0">
              <a:latin typeface="+mn-ea"/>
            </a:endParaRPr>
          </a:p>
        </p:txBody>
      </p:sp>
      <p:sp>
        <p:nvSpPr>
          <p:cNvPr id="8" name="矩形: 圆角 11"/>
          <p:cNvSpPr/>
          <p:nvPr>
            <p:custDataLst>
              <p:tags r:id="rId3"/>
            </p:custDataLst>
          </p:nvPr>
        </p:nvSpPr>
        <p:spPr>
          <a:xfrm>
            <a:off x="1371600" y="1067619"/>
            <a:ext cx="6400800" cy="377347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第八单元 近代经济、社会生活与教育文化事业的发展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: 圆角 8"/>
          <p:cNvSpPr/>
          <p:nvPr>
            <p:custDataLst>
              <p:tags r:id="rId4"/>
            </p:custDataLst>
          </p:nvPr>
        </p:nvSpPr>
        <p:spPr>
          <a:xfrm>
            <a:off x="827485" y="927021"/>
            <a:ext cx="7489031" cy="1982391"/>
          </a:xfrm>
          <a:prstGeom prst="roundRect">
            <a:avLst>
              <a:gd name="adj" fmla="val 7272"/>
            </a:avLst>
          </a:prstGeom>
          <a:noFill/>
          <a:ln>
            <a:solidFill>
              <a:srgbClr val="A09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latin typeface="+mn-ea"/>
            </a:endParaRPr>
          </a:p>
        </p:txBody>
      </p:sp>
      <p:pic>
        <p:nvPicPr>
          <p:cNvPr id="10" name="Picture 17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/>
                </a14:imgProps>
              </a:ext>
            </a:extLst>
          </a:blip>
          <a:stretch>
            <a:fillRect/>
          </a:stretch>
        </p:blipFill>
        <p:spPr bwMode="auto">
          <a:xfrm>
            <a:off x="3755470" y="3025855"/>
            <a:ext cx="1402422" cy="19569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4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3" t="7687" r="10715" b="5865"/>
          <a:stretch>
            <a:fillRect/>
          </a:stretch>
        </p:blipFill>
        <p:spPr bwMode="auto">
          <a:xfrm>
            <a:off x="2121694" y="3016198"/>
            <a:ext cx="1725584" cy="195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8" name="Picture 2" descr="https://so1.360tres.com/dr/270_500_/t01675e71b935b7e14c.png?size=409x65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92328" y="3011091"/>
            <a:ext cx="1226481" cy="196691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 hidden="1"/>
          <p:cNvSpPr/>
          <p:nvPr>
            <p:custDataLst>
              <p:tags r:id="rId1"/>
            </p:custDataLst>
          </p:nvPr>
        </p:nvSpPr>
        <p:spPr>
          <a:xfrm>
            <a:off x="385763" y="4277916"/>
            <a:ext cx="8372475" cy="6107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1954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年召开的第一届全国人大制定并通过了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《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中华人民共和国宪法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》</a:t>
            </a:r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4170" y="729974"/>
            <a:ext cx="305892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新闻出版业的发展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矩形 21506"/>
          <p:cNvSpPr/>
          <p:nvPr>
            <p:custDataLst>
              <p:tags r:id="rId2"/>
            </p:custDataLst>
          </p:nvPr>
        </p:nvSpPr>
        <p:spPr>
          <a:xfrm>
            <a:off x="590145" y="3324916"/>
            <a:ext cx="8210144" cy="1447769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1872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年在上海创办的</a:t>
            </a:r>
            <a:r>
              <a: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《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申报</a:t>
            </a:r>
            <a:r>
              <a: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》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，是近代中国存在时间最长的中文报纸。</a:t>
            </a:r>
            <a:r>
              <a:rPr lang="en-US" altLang="zh-CN" sz="2100" b="1" dirty="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</a:t>
            </a:r>
            <a:endParaRPr lang="en-US" altLang="zh-CN" sz="2100" b="1" dirty="0">
              <a:solidFill>
                <a:srgbClr val="FF0000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ea"/>
              </a:rPr>
              <a:t>因为它见证、记录了晚清以来中国曲折复杂的发展历程，因此被称为研究中国近代史的“百科全书”。</a:t>
            </a:r>
            <a:endParaRPr lang="zh-CN" altLang="en-US" sz="21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pic>
        <p:nvPicPr>
          <p:cNvPr id="5" name="Picture 3" descr="http://cms-bucket.nosdn.127.net/catchpic/2/2d/2df3a20a2a0c593a7a57ab0ebb2f76fd.jpg?imageView&amp;thumbnail=550x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513634" y="1349428"/>
            <a:ext cx="2166097" cy="1873675"/>
          </a:xfrm>
          <a:prstGeom prst="rect">
            <a:avLst/>
          </a:prstGeom>
          <a:noFill/>
        </p:spPr>
      </p:pic>
      <p:pic>
        <p:nvPicPr>
          <p:cNvPr id="6" name="Picture 4" descr="img181117_1"/>
          <p:cNvPicPr/>
          <p:nvPr>
            <p:custDataLst>
              <p:tags r:id="rId5"/>
            </p:custDataLst>
          </p:nvPr>
        </p:nvPicPr>
        <p:blipFill>
          <a:blip r:embed="rId6" cstate="print"/>
          <a:srcRect t="1241" b="2507"/>
          <a:stretch>
            <a:fillRect/>
          </a:stretch>
        </p:blipFill>
        <p:spPr>
          <a:xfrm>
            <a:off x="2399992" y="1500543"/>
            <a:ext cx="1406109" cy="17919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 hidden="1"/>
          <p:cNvSpPr/>
          <p:nvPr>
            <p:custDataLst>
              <p:tags r:id="rId1"/>
            </p:custDataLst>
          </p:nvPr>
        </p:nvSpPr>
        <p:spPr>
          <a:xfrm>
            <a:off x="385763" y="4277916"/>
            <a:ext cx="8372475" cy="6107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1954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年召开的第一届全国人大制定并通过了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《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中华人民共和国宪法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》</a:t>
            </a:r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3" name="组合 2"/>
          <p:cNvGrpSpPr/>
          <p:nvPr>
            <p:custDataLst>
              <p:tags r:id="rId2"/>
            </p:custDataLst>
          </p:nvPr>
        </p:nvGrpSpPr>
        <p:grpSpPr>
          <a:xfrm>
            <a:off x="451247" y="1037273"/>
            <a:ext cx="8186261" cy="2217896"/>
            <a:chOff x="973" y="2723"/>
            <a:chExt cx="17189" cy="4657"/>
          </a:xfrm>
        </p:grpSpPr>
        <p:pic>
          <p:nvPicPr>
            <p:cNvPr id="4" name="图片 3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7195" y="2723"/>
              <a:ext cx="5209" cy="465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973" y="2724"/>
              <a:ext cx="6074" cy="465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print"/>
            <a:stretch>
              <a:fillRect/>
            </a:stretch>
          </p:blipFill>
          <p:spPr>
            <a:xfrm>
              <a:off x="12552" y="2723"/>
              <a:ext cx="5610" cy="4656"/>
            </a:xfrm>
            <a:prstGeom prst="rect">
              <a:avLst/>
            </a:prstGeom>
          </p:spPr>
        </p:pic>
      </p:grpSp>
      <p:sp>
        <p:nvSpPr>
          <p:cNvPr id="10" name="文本框 10"/>
          <p:cNvSpPr txBox="1"/>
          <p:nvPr>
            <p:custDataLst>
              <p:tags r:id="rId9"/>
            </p:custDataLst>
          </p:nvPr>
        </p:nvSpPr>
        <p:spPr>
          <a:xfrm>
            <a:off x="336044" y="3426772"/>
            <a:ext cx="8637645" cy="9614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 defTabSz="80264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天津的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大公报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、上海的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新闻报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和延安的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b="1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解放日报</a:t>
            </a: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，是民国时期的著名报纸。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 hidden="1"/>
          <p:cNvSpPr/>
          <p:nvPr>
            <p:custDataLst>
              <p:tags r:id="rId1"/>
            </p:custDataLst>
          </p:nvPr>
        </p:nvSpPr>
        <p:spPr>
          <a:xfrm>
            <a:off x="385763" y="4277916"/>
            <a:ext cx="8372475" cy="6107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1954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年召开的第一届全国人大制定并通过了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《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中华人民共和国宪法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》</a:t>
            </a:r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93907" y="1177809"/>
          <a:ext cx="7879403" cy="25423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7903"/>
                <a:gridCol w="3052226"/>
                <a:gridCol w="2409274"/>
              </a:tblGrid>
              <a:tr h="52777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时期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报刊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所宣传的思</a:t>
                      </a:r>
                      <a:r>
                        <a:rPr lang="zh-CN" altLang="en-US" sz="24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想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>
                    <a:solidFill>
                      <a:srgbClr val="C00000"/>
                    </a:solidFill>
                  </a:tcPr>
                </a:tc>
              </a:tr>
              <a:tr h="67153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戊戌变法时期</a:t>
                      </a:r>
                      <a:endParaRPr lang="zh-CN" altLang="en-US" sz="21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67153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辛亥革命时期</a:t>
                      </a:r>
                      <a:endParaRPr lang="zh-CN" altLang="en-US" sz="21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67153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新文化运动</a:t>
                      </a:r>
                      <a:endParaRPr lang="zh-CN" altLang="en-US" sz="21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5" name="文本框 6"/>
          <p:cNvSpPr txBox="1"/>
          <p:nvPr>
            <p:custDataLst>
              <p:tags r:id="rId3"/>
            </p:custDataLst>
          </p:nvPr>
        </p:nvSpPr>
        <p:spPr>
          <a:xfrm>
            <a:off x="3104151" y="1793596"/>
            <a:ext cx="2998333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《时务报》《国闻报》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7"/>
          <p:cNvSpPr txBox="1"/>
          <p:nvPr>
            <p:custDataLst>
              <p:tags r:id="rId4"/>
            </p:custDataLst>
          </p:nvPr>
        </p:nvSpPr>
        <p:spPr>
          <a:xfrm>
            <a:off x="4029287" y="2487711"/>
            <a:ext cx="124634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《民报》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8"/>
          <p:cNvSpPr txBox="1"/>
          <p:nvPr>
            <p:custDataLst>
              <p:tags r:id="rId5"/>
            </p:custDataLst>
          </p:nvPr>
        </p:nvSpPr>
        <p:spPr>
          <a:xfrm>
            <a:off x="3893105" y="3253565"/>
            <a:ext cx="1635443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《新青年》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9"/>
          <p:cNvSpPr txBox="1"/>
          <p:nvPr>
            <p:custDataLst>
              <p:tags r:id="rId6"/>
            </p:custDataLst>
          </p:nvPr>
        </p:nvSpPr>
        <p:spPr>
          <a:xfrm>
            <a:off x="6492478" y="3177579"/>
            <a:ext cx="185950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民主与科学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0"/>
          <p:cNvSpPr txBox="1"/>
          <p:nvPr>
            <p:custDataLst>
              <p:tags r:id="rId7"/>
            </p:custDataLst>
          </p:nvPr>
        </p:nvSpPr>
        <p:spPr>
          <a:xfrm>
            <a:off x="6631489" y="2487711"/>
            <a:ext cx="167227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民主革命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1"/>
          <p:cNvSpPr txBox="1"/>
          <p:nvPr>
            <p:custDataLst>
              <p:tags r:id="rId8"/>
            </p:custDataLst>
          </p:nvPr>
        </p:nvSpPr>
        <p:spPr>
          <a:xfrm>
            <a:off x="6586093" y="1867186"/>
            <a:ext cx="195113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维新变法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 hidden="1"/>
          <p:cNvSpPr/>
          <p:nvPr>
            <p:custDataLst>
              <p:tags r:id="rId1"/>
            </p:custDataLst>
          </p:nvPr>
        </p:nvSpPr>
        <p:spPr>
          <a:xfrm>
            <a:off x="385763" y="4277916"/>
            <a:ext cx="8372475" cy="6107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1954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年召开的第一届全国人大制定并通过了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《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中华人民共和国宪法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》</a:t>
            </a:r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4" name="组合 3"/>
          <p:cNvGrpSpPr/>
          <p:nvPr>
            <p:custDataLst>
              <p:tags r:id="rId2"/>
            </p:custDataLst>
          </p:nvPr>
        </p:nvGrpSpPr>
        <p:grpSpPr>
          <a:xfrm>
            <a:off x="1015364" y="1144906"/>
            <a:ext cx="6731318" cy="1751171"/>
            <a:chOff x="1671" y="4849"/>
            <a:chExt cx="14134" cy="5438"/>
          </a:xfrm>
        </p:grpSpPr>
        <p:pic>
          <p:nvPicPr>
            <p:cNvPr id="5" name="图片 11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 bwMode="auto">
            <a:xfrm>
              <a:off x="1671" y="4959"/>
              <a:ext cx="3884" cy="5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12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6" cstate="print"/>
            <a:stretch>
              <a:fillRect/>
            </a:stretch>
          </p:blipFill>
          <p:spPr bwMode="auto">
            <a:xfrm>
              <a:off x="6177" y="4849"/>
              <a:ext cx="4401" cy="5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-2147482615"/>
            <p:cNvPicPr/>
            <p:nvPr>
              <p:custDataLst>
                <p:tags r:id="rId7"/>
              </p:custDataLst>
            </p:nvPr>
          </p:nvPicPr>
          <p:blipFill>
            <a:blip r:embed="rId8" cstate="print"/>
            <a:stretch>
              <a:fillRect/>
            </a:stretch>
          </p:blipFill>
          <p:spPr>
            <a:xfrm>
              <a:off x="11287" y="4849"/>
              <a:ext cx="4519" cy="5438"/>
            </a:xfrm>
            <a:prstGeom prst="rect">
              <a:avLst/>
            </a:prstGeom>
            <a:noFill/>
            <a:ln>
              <a:solidFill>
                <a:schemeClr val="tx1"/>
              </a:solidFill>
              <a:bevel/>
            </a:ln>
          </p:spPr>
        </p:pic>
      </p:grpSp>
      <p:sp>
        <p:nvSpPr>
          <p:cNvPr id="9" name="文本框 1"/>
          <p:cNvSpPr txBox="1"/>
          <p:nvPr>
            <p:custDataLst>
              <p:tags r:id="rId9"/>
            </p:custDataLst>
          </p:nvPr>
        </p:nvSpPr>
        <p:spPr>
          <a:xfrm>
            <a:off x="797667" y="3338770"/>
            <a:ext cx="8002622" cy="95564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上海的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东方杂志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、陈独秀创办的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新青年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和邹韬奋主办的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生活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周刊，是民国时期影响较大的刊物。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 hidden="1"/>
          <p:cNvSpPr/>
          <p:nvPr>
            <p:custDataLst>
              <p:tags r:id="rId1"/>
            </p:custDataLst>
          </p:nvPr>
        </p:nvSpPr>
        <p:spPr>
          <a:xfrm>
            <a:off x="385763" y="4277916"/>
            <a:ext cx="8372475" cy="6107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1954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年召开的第一届全国人大制定并通过了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《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中华人民共和国宪法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》</a:t>
            </a:r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15794" y="736402"/>
            <a:ext cx="6547340" cy="4376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一本</a:t>
            </a:r>
            <a:r>
              <a:rPr lang="en-US" altLang="zh-CN" sz="24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新青年</a:t>
            </a:r>
            <a:r>
              <a:rPr lang="en-US" altLang="zh-CN" sz="24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，影响一个时代。</a:t>
            </a:r>
            <a:endParaRPr lang="zh-CN" altLang="en-US" sz="2400" b="1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3"/>
            </p:custDataLst>
          </p:nvPr>
        </p:nvGrpSpPr>
        <p:grpSpPr>
          <a:xfrm>
            <a:off x="792956" y="1235250"/>
            <a:ext cx="7903572" cy="2000817"/>
            <a:chOff x="55878" y="789641"/>
            <a:chExt cx="8944903" cy="2806244"/>
          </a:xfrm>
        </p:grpSpPr>
        <p:pic>
          <p:nvPicPr>
            <p:cNvPr id="6" name="Picture 3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6079"/>
            <a:stretch>
              <a:fillRect/>
            </a:stretch>
          </p:blipFill>
          <p:spPr bwMode="auto">
            <a:xfrm>
              <a:off x="55878" y="1077734"/>
              <a:ext cx="1258477" cy="174456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矩形标注 6"/>
            <p:cNvSpPr/>
            <p:nvPr>
              <p:custDataLst>
                <p:tags r:id="rId6"/>
              </p:custDataLst>
            </p:nvPr>
          </p:nvSpPr>
          <p:spPr>
            <a:xfrm>
              <a:off x="1373410" y="789641"/>
              <a:ext cx="7627371" cy="2806244"/>
            </a:xfrm>
            <a:prstGeom prst="wedgeRectCallout">
              <a:avLst>
                <a:gd name="adj1" fmla="val -54503"/>
                <a:gd name="adj2" fmla="val 3496"/>
              </a:avLst>
            </a:prstGeom>
            <a:solidFill>
              <a:schemeClr val="bg1"/>
            </a:solidFill>
            <a:ln w="254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方正粗黑宋简体" panose="02000000000000000000" charset="-122"/>
                  <a:sym typeface="+mn-ea"/>
                </a:rPr>
                <a:t>1919年12月4日日记: "看《新青年》杂志。"</a:t>
              </a:r>
              <a:endParaRPr lang="zh-CN" altLang="en-US" sz="1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方正粗黑宋简体" panose="02000000000000000000" charset="-122"/>
                  <a:sym typeface="+mn-ea"/>
                </a:rPr>
                <a:t>1919年12月5日日记: "上午看《新青年》。下午看《新青年》。"</a:t>
              </a:r>
              <a:endParaRPr lang="zh-CN" altLang="en-US" sz="1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方正粗黑宋简体" panose="02000000000000000000" charset="-122"/>
                  <a:sym typeface="+mn-ea"/>
                </a:rPr>
                <a:t>1919年12月7日日记: "看《新青年》, 定课程表。"  </a:t>
              </a:r>
              <a:endParaRPr lang="zh-CN" altLang="en-US" sz="1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方正粗黑宋简体" panose="02000000000000000000" charset="-122"/>
                  <a:sym typeface="+mn-ea"/>
                </a:rPr>
                <a:t>1919年12月10日日记: "看《新青年》，易卜生号。"</a:t>
              </a:r>
              <a:endParaRPr lang="zh-CN" altLang="en-US" sz="1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方正粗黑宋简体" panose="02000000000000000000" charset="-122"/>
                  <a:sym typeface="+mn-ea"/>
                </a:rPr>
                <a:t>1920年4月9日日记:"在船中看《新青年》杂志。"</a:t>
              </a:r>
              <a:endParaRPr lang="zh-CN" altLang="en-US" sz="1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7"/>
            </p:custDataLst>
          </p:nvPr>
        </p:nvGrpSpPr>
        <p:grpSpPr>
          <a:xfrm>
            <a:off x="1348941" y="3363399"/>
            <a:ext cx="6890867" cy="1416124"/>
            <a:chOff x="92692" y="1069028"/>
            <a:chExt cx="9187897" cy="2266012"/>
          </a:xfrm>
        </p:grpSpPr>
        <p:pic>
          <p:nvPicPr>
            <p:cNvPr id="10" name="Picture 2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952"/>
            <a:stretch>
              <a:fillRect/>
            </a:stretch>
          </p:blipFill>
          <p:spPr bwMode="auto">
            <a:xfrm>
              <a:off x="7701008" y="1069028"/>
              <a:ext cx="1579581" cy="198938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标注 10"/>
            <p:cNvSpPr/>
            <p:nvPr>
              <p:custDataLst>
                <p:tags r:id="rId10"/>
              </p:custDataLst>
            </p:nvPr>
          </p:nvSpPr>
          <p:spPr>
            <a:xfrm>
              <a:off x="92692" y="1069028"/>
              <a:ext cx="7550212" cy="2266012"/>
            </a:xfrm>
            <a:prstGeom prst="wedgeRectCallout">
              <a:avLst>
                <a:gd name="adj1" fmla="val 53573"/>
                <a:gd name="adj2" fmla="val 16610"/>
              </a:avLst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lang="zh-CN" altLang="en-US" sz="18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方正粗黑宋简体" panose="02000000000000000000" charset="-122"/>
                  <a:sym typeface="+mn-ea"/>
                </a:rPr>
                <a:t>“当我在师范学校做学生的时候，我就开始读这一本杂志”“有很长一段时间，看书，看《新青年》；谈话，谈《新青年》；思 考，也思考《新青年》上所提出的问题。”</a:t>
              </a:r>
              <a:endParaRPr lang="zh-CN" altLang="en-US" sz="1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hidden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l="4521" t="3710" r="4877" b="4097"/>
          <a:stretch>
            <a:fillRect/>
          </a:stretch>
        </p:blipFill>
        <p:spPr>
          <a:xfrm>
            <a:off x="1084521" y="1594884"/>
            <a:ext cx="2256472" cy="2942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679" name="标题 1"/>
          <p:cNvSpPr txBox="1"/>
          <p:nvPr>
            <p:custDataLst>
              <p:tags r:id="rId3"/>
            </p:custDataLst>
          </p:nvPr>
        </p:nvSpPr>
        <p:spPr>
          <a:xfrm>
            <a:off x="0" y="179785"/>
            <a:ext cx="1771650" cy="515540"/>
          </a:xfrm>
          <a:prstGeom prst="rect">
            <a:avLst/>
          </a:prstGeom>
          <a:solidFill>
            <a:srgbClr val="015668"/>
          </a:solidFill>
          <a:ln w="9525">
            <a:noFill/>
          </a:ln>
        </p:spPr>
        <p:txBody>
          <a:bodyPr lIns="68580" tIns="34290" rIns="68580" bIns="3429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indent="0" algn="ctr" eaLnBrk="1" hangingPunct="1">
              <a:spcBef>
                <a:spcPct val="0"/>
              </a:spcBef>
              <a:buNone/>
            </a:pPr>
            <a:r>
              <a:rPr lang="zh-CN" altLang="en-US" sz="27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lang="zh-CN" altLang="en-US" sz="27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68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41860" y="0"/>
            <a:ext cx="1131094" cy="1129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2" name="Freeform 188"/>
          <p:cNvSpPr>
            <a:spLocks noEditPoints="1"/>
          </p:cNvSpPr>
          <p:nvPr>
            <p:custDataLst>
              <p:tags r:id="rId6"/>
            </p:custDataLst>
          </p:nvPr>
        </p:nvSpPr>
        <p:spPr>
          <a:xfrm rot="5400000" flipV="1">
            <a:off x="5738814" y="-1784746"/>
            <a:ext cx="34528" cy="5762625"/>
          </a:xfrm>
          <a:custGeom>
            <a:avLst/>
            <a:gdLst/>
            <a:ahLst/>
            <a:cxnLst>
              <a:cxn ang="0">
                <a:pos x="17067" y="4795536"/>
              </a:cxn>
              <a:cxn ang="0">
                <a:pos x="21925" y="3727101"/>
              </a:cxn>
              <a:cxn ang="0">
                <a:pos x="22548" y="3242577"/>
              </a:cxn>
              <a:cxn ang="0">
                <a:pos x="19932" y="1751737"/>
              </a:cxn>
              <a:cxn ang="0">
                <a:pos x="16818" y="5994420"/>
              </a:cxn>
              <a:cxn ang="0">
                <a:pos x="17191" y="5404296"/>
              </a:cxn>
              <a:cxn ang="0">
                <a:pos x="17440" y="4994315"/>
              </a:cxn>
              <a:cxn ang="0">
                <a:pos x="18686" y="4807960"/>
              </a:cxn>
              <a:cxn ang="0">
                <a:pos x="20181" y="6025479"/>
              </a:cxn>
              <a:cxn ang="0">
                <a:pos x="17067" y="5130975"/>
              </a:cxn>
              <a:cxn ang="0">
                <a:pos x="24168" y="4907349"/>
              </a:cxn>
              <a:cxn ang="0">
                <a:pos x="22922" y="3522110"/>
              </a:cxn>
              <a:cxn ang="0">
                <a:pos x="18188" y="7311329"/>
              </a:cxn>
              <a:cxn ang="0">
                <a:pos x="14700" y="6621815"/>
              </a:cxn>
              <a:cxn ang="0">
                <a:pos x="16195" y="4441462"/>
              </a:cxn>
              <a:cxn ang="0">
                <a:pos x="22050" y="3696041"/>
              </a:cxn>
              <a:cxn ang="0">
                <a:pos x="20555" y="2888503"/>
              </a:cxn>
              <a:cxn ang="0">
                <a:pos x="22423" y="4646452"/>
              </a:cxn>
              <a:cxn ang="0">
                <a:pos x="23545" y="5453990"/>
              </a:cxn>
              <a:cxn ang="0">
                <a:pos x="23669" y="6603180"/>
              </a:cxn>
              <a:cxn ang="0">
                <a:pos x="24292" y="6025479"/>
              </a:cxn>
              <a:cxn ang="0">
                <a:pos x="24417" y="5267635"/>
              </a:cxn>
              <a:cxn ang="0">
                <a:pos x="24168" y="7124974"/>
              </a:cxn>
              <a:cxn ang="0">
                <a:pos x="21925" y="4627817"/>
              </a:cxn>
              <a:cxn ang="0">
                <a:pos x="23296" y="5627922"/>
              </a:cxn>
              <a:cxn ang="0">
                <a:pos x="23296" y="5690040"/>
              </a:cxn>
              <a:cxn ang="0">
                <a:pos x="23420" y="5503685"/>
              </a:cxn>
              <a:cxn ang="0">
                <a:pos x="23171" y="5224153"/>
              </a:cxn>
              <a:cxn ang="0">
                <a:pos x="23171" y="5261424"/>
              </a:cxn>
              <a:cxn ang="0">
                <a:pos x="5730" y="223626"/>
              </a:cxn>
              <a:cxn ang="0">
                <a:pos x="8097" y="68330"/>
              </a:cxn>
              <a:cxn ang="0">
                <a:pos x="10963" y="764056"/>
              </a:cxn>
              <a:cxn ang="0">
                <a:pos x="12084" y="1192672"/>
              </a:cxn>
              <a:cxn ang="0">
                <a:pos x="14451" y="3223942"/>
              </a:cxn>
              <a:cxn ang="0">
                <a:pos x="16070" y="5460202"/>
              </a:cxn>
              <a:cxn ang="0">
                <a:pos x="15821" y="6994525"/>
              </a:cxn>
              <a:cxn ang="0">
                <a:pos x="14202" y="7006949"/>
              </a:cxn>
              <a:cxn ang="0">
                <a:pos x="14949" y="6118657"/>
              </a:cxn>
              <a:cxn ang="0">
                <a:pos x="13080" y="7174669"/>
              </a:cxn>
              <a:cxn ang="0">
                <a:pos x="5606" y="7280270"/>
              </a:cxn>
              <a:cxn ang="0">
                <a:pos x="2242" y="6242893"/>
              </a:cxn>
              <a:cxn ang="0">
                <a:pos x="997" y="3602864"/>
              </a:cxn>
              <a:cxn ang="0">
                <a:pos x="747" y="1118130"/>
              </a:cxn>
              <a:cxn ang="0">
                <a:pos x="16070" y="5429143"/>
              </a:cxn>
              <a:cxn ang="0">
                <a:pos x="14575" y="6634239"/>
              </a:cxn>
              <a:cxn ang="0">
                <a:pos x="19932" y="5056433"/>
              </a:cxn>
              <a:cxn ang="0">
                <a:pos x="23918" y="4758265"/>
              </a:cxn>
              <a:cxn ang="0">
                <a:pos x="23918" y="4752053"/>
              </a:cxn>
              <a:cxn ang="0">
                <a:pos x="22548" y="4528427"/>
              </a:cxn>
              <a:cxn ang="0">
                <a:pos x="17939" y="4584334"/>
              </a:cxn>
              <a:cxn ang="0">
                <a:pos x="23420" y="4242683"/>
              </a:cxn>
              <a:cxn ang="0">
                <a:pos x="23420" y="4118446"/>
              </a:cxn>
              <a:cxn ang="0">
                <a:pos x="21178" y="3553169"/>
              </a:cxn>
              <a:cxn ang="0">
                <a:pos x="21676" y="3689830"/>
              </a:cxn>
              <a:cxn ang="0">
                <a:pos x="22174" y="3764372"/>
              </a:cxn>
              <a:cxn ang="0">
                <a:pos x="15696" y="3671194"/>
              </a:cxn>
              <a:cxn ang="0">
                <a:pos x="21178" y="3205306"/>
              </a:cxn>
              <a:cxn ang="0">
                <a:pos x="21427" y="2975469"/>
              </a:cxn>
              <a:cxn ang="0">
                <a:pos x="20679" y="2956833"/>
              </a:cxn>
              <a:cxn ang="0">
                <a:pos x="22299" y="2838808"/>
              </a:cxn>
              <a:cxn ang="0">
                <a:pos x="20057" y="2403980"/>
              </a:cxn>
              <a:cxn ang="0">
                <a:pos x="13205" y="1807644"/>
              </a:cxn>
              <a:cxn ang="0">
                <a:pos x="21178" y="3323331"/>
              </a:cxn>
            </a:cxnLst>
            <a:rect l="l" t="t" r="r" b="b"/>
            <a:pathLst>
              <a:path w="367" h="1237">
                <a:moveTo>
                  <a:pt x="127" y="1235"/>
                </a:moveTo>
                <a:cubicBezTo>
                  <a:pt x="128" y="1234"/>
                  <a:pt x="129" y="1233"/>
                  <a:pt x="130" y="1233"/>
                </a:cubicBezTo>
                <a:cubicBezTo>
                  <a:pt x="131" y="1235"/>
                  <a:pt x="131" y="1236"/>
                  <a:pt x="129" y="1237"/>
                </a:cubicBezTo>
                <a:cubicBezTo>
                  <a:pt x="128" y="1237"/>
                  <a:pt x="127" y="1236"/>
                  <a:pt x="127" y="1235"/>
                </a:cubicBezTo>
                <a:close/>
                <a:moveTo>
                  <a:pt x="114" y="1175"/>
                </a:moveTo>
                <a:cubicBezTo>
                  <a:pt x="114" y="1174"/>
                  <a:pt x="114" y="1173"/>
                  <a:pt x="114" y="1174"/>
                </a:cubicBezTo>
                <a:cubicBezTo>
                  <a:pt x="114" y="1174"/>
                  <a:pt x="114" y="1175"/>
                  <a:pt x="114" y="1175"/>
                </a:cubicBezTo>
                <a:close/>
                <a:moveTo>
                  <a:pt x="171" y="1112"/>
                </a:moveTo>
                <a:cubicBezTo>
                  <a:pt x="173" y="1112"/>
                  <a:pt x="174" y="1110"/>
                  <a:pt x="173" y="1108"/>
                </a:cubicBezTo>
                <a:cubicBezTo>
                  <a:pt x="172" y="1109"/>
                  <a:pt x="171" y="1108"/>
                  <a:pt x="170" y="1109"/>
                </a:cubicBezTo>
                <a:cubicBezTo>
                  <a:pt x="169" y="1110"/>
                  <a:pt x="169" y="1112"/>
                  <a:pt x="171" y="1112"/>
                </a:cubicBezTo>
                <a:close/>
                <a:moveTo>
                  <a:pt x="192" y="1070"/>
                </a:moveTo>
                <a:cubicBezTo>
                  <a:pt x="192" y="1070"/>
                  <a:pt x="191" y="1069"/>
                  <a:pt x="191" y="1070"/>
                </a:cubicBezTo>
                <a:cubicBezTo>
                  <a:pt x="191" y="1070"/>
                  <a:pt x="191" y="1071"/>
                  <a:pt x="192" y="1070"/>
                </a:cubicBezTo>
                <a:close/>
                <a:moveTo>
                  <a:pt x="252" y="996"/>
                </a:moveTo>
                <a:cubicBezTo>
                  <a:pt x="252" y="995"/>
                  <a:pt x="252" y="995"/>
                  <a:pt x="251" y="995"/>
                </a:cubicBezTo>
                <a:cubicBezTo>
                  <a:pt x="251" y="995"/>
                  <a:pt x="251" y="996"/>
                  <a:pt x="252" y="996"/>
                </a:cubicBezTo>
                <a:close/>
                <a:moveTo>
                  <a:pt x="251" y="994"/>
                </a:moveTo>
                <a:cubicBezTo>
                  <a:pt x="252" y="994"/>
                  <a:pt x="252" y="993"/>
                  <a:pt x="251" y="993"/>
                </a:cubicBezTo>
                <a:cubicBezTo>
                  <a:pt x="252" y="994"/>
                  <a:pt x="251" y="994"/>
                  <a:pt x="251" y="994"/>
                </a:cubicBezTo>
                <a:close/>
                <a:moveTo>
                  <a:pt x="253" y="992"/>
                </a:moveTo>
                <a:cubicBezTo>
                  <a:pt x="253" y="992"/>
                  <a:pt x="253" y="991"/>
                  <a:pt x="253" y="991"/>
                </a:cubicBezTo>
                <a:cubicBezTo>
                  <a:pt x="253" y="991"/>
                  <a:pt x="252" y="991"/>
                  <a:pt x="252" y="991"/>
                </a:cubicBezTo>
                <a:cubicBezTo>
                  <a:pt x="252" y="991"/>
                  <a:pt x="252" y="992"/>
                  <a:pt x="253" y="992"/>
                </a:cubicBezTo>
                <a:close/>
                <a:moveTo>
                  <a:pt x="118" y="1056"/>
                </a:moveTo>
                <a:cubicBezTo>
                  <a:pt x="118" y="1056"/>
                  <a:pt x="118" y="1055"/>
                  <a:pt x="118" y="1055"/>
                </a:cubicBezTo>
                <a:cubicBezTo>
                  <a:pt x="117" y="1055"/>
                  <a:pt x="117" y="1056"/>
                  <a:pt x="118" y="1056"/>
                </a:cubicBezTo>
                <a:close/>
                <a:moveTo>
                  <a:pt x="118" y="1051"/>
                </a:moveTo>
                <a:cubicBezTo>
                  <a:pt x="117" y="1051"/>
                  <a:pt x="117" y="1052"/>
                  <a:pt x="118" y="1052"/>
                </a:cubicBezTo>
                <a:cubicBezTo>
                  <a:pt x="117" y="1052"/>
                  <a:pt x="119" y="1051"/>
                  <a:pt x="118" y="1051"/>
                </a:cubicBezTo>
                <a:close/>
                <a:moveTo>
                  <a:pt x="162" y="920"/>
                </a:moveTo>
                <a:cubicBezTo>
                  <a:pt x="162" y="920"/>
                  <a:pt x="162" y="919"/>
                  <a:pt x="162" y="919"/>
                </a:cubicBezTo>
                <a:cubicBezTo>
                  <a:pt x="162" y="920"/>
                  <a:pt x="162" y="920"/>
                  <a:pt x="162" y="920"/>
                </a:cubicBezTo>
                <a:close/>
                <a:moveTo>
                  <a:pt x="186" y="882"/>
                </a:moveTo>
                <a:cubicBezTo>
                  <a:pt x="187" y="881"/>
                  <a:pt x="187" y="881"/>
                  <a:pt x="186" y="880"/>
                </a:cubicBezTo>
                <a:cubicBezTo>
                  <a:pt x="186" y="881"/>
                  <a:pt x="186" y="881"/>
                  <a:pt x="186" y="882"/>
                </a:cubicBezTo>
                <a:close/>
                <a:moveTo>
                  <a:pt x="194" y="805"/>
                </a:moveTo>
                <a:cubicBezTo>
                  <a:pt x="194" y="805"/>
                  <a:pt x="194" y="805"/>
                  <a:pt x="193" y="804"/>
                </a:cubicBezTo>
                <a:cubicBezTo>
                  <a:pt x="193" y="805"/>
                  <a:pt x="193" y="805"/>
                  <a:pt x="193" y="805"/>
                </a:cubicBezTo>
                <a:cubicBezTo>
                  <a:pt x="193" y="805"/>
                  <a:pt x="193" y="805"/>
                  <a:pt x="194" y="805"/>
                </a:cubicBezTo>
                <a:close/>
                <a:moveTo>
                  <a:pt x="194" y="802"/>
                </a:moveTo>
                <a:cubicBezTo>
                  <a:pt x="193" y="802"/>
                  <a:pt x="193" y="801"/>
                  <a:pt x="193" y="801"/>
                </a:cubicBezTo>
                <a:cubicBezTo>
                  <a:pt x="193" y="801"/>
                  <a:pt x="193" y="802"/>
                  <a:pt x="194" y="802"/>
                </a:cubicBezTo>
                <a:close/>
                <a:moveTo>
                  <a:pt x="155" y="769"/>
                </a:moveTo>
                <a:cubicBezTo>
                  <a:pt x="154" y="769"/>
                  <a:pt x="154" y="770"/>
                  <a:pt x="155" y="770"/>
                </a:cubicBezTo>
                <a:cubicBezTo>
                  <a:pt x="154" y="769"/>
                  <a:pt x="155" y="769"/>
                  <a:pt x="155" y="769"/>
                </a:cubicBezTo>
                <a:close/>
                <a:moveTo>
                  <a:pt x="137" y="772"/>
                </a:moveTo>
                <a:cubicBezTo>
                  <a:pt x="138" y="771"/>
                  <a:pt x="137" y="771"/>
                  <a:pt x="137" y="771"/>
                </a:cubicBezTo>
                <a:cubicBezTo>
                  <a:pt x="136" y="771"/>
                  <a:pt x="136" y="771"/>
                  <a:pt x="137" y="772"/>
                </a:cubicBezTo>
                <a:close/>
                <a:moveTo>
                  <a:pt x="137" y="752"/>
                </a:moveTo>
                <a:cubicBezTo>
                  <a:pt x="137" y="751"/>
                  <a:pt x="137" y="751"/>
                  <a:pt x="137" y="751"/>
                </a:cubicBezTo>
                <a:cubicBezTo>
                  <a:pt x="137" y="751"/>
                  <a:pt x="137" y="752"/>
                  <a:pt x="137" y="752"/>
                </a:cubicBezTo>
                <a:close/>
                <a:moveTo>
                  <a:pt x="180" y="707"/>
                </a:moveTo>
                <a:cubicBezTo>
                  <a:pt x="180" y="708"/>
                  <a:pt x="180" y="708"/>
                  <a:pt x="181" y="707"/>
                </a:cubicBezTo>
                <a:cubicBezTo>
                  <a:pt x="180" y="706"/>
                  <a:pt x="180" y="707"/>
                  <a:pt x="180" y="707"/>
                </a:cubicBezTo>
                <a:close/>
                <a:moveTo>
                  <a:pt x="147" y="737"/>
                </a:moveTo>
                <a:cubicBezTo>
                  <a:pt x="147" y="737"/>
                  <a:pt x="147" y="736"/>
                  <a:pt x="147" y="736"/>
                </a:cubicBezTo>
                <a:cubicBezTo>
                  <a:pt x="147" y="736"/>
                  <a:pt x="147" y="736"/>
                  <a:pt x="147" y="736"/>
                </a:cubicBezTo>
                <a:cubicBezTo>
                  <a:pt x="147" y="736"/>
                  <a:pt x="147" y="737"/>
                  <a:pt x="147" y="737"/>
                </a:cubicBezTo>
                <a:close/>
                <a:moveTo>
                  <a:pt x="140" y="740"/>
                </a:moveTo>
                <a:cubicBezTo>
                  <a:pt x="140" y="740"/>
                  <a:pt x="140" y="742"/>
                  <a:pt x="141" y="741"/>
                </a:cubicBezTo>
                <a:cubicBezTo>
                  <a:pt x="140" y="740"/>
                  <a:pt x="141" y="740"/>
                  <a:pt x="140" y="740"/>
                </a:cubicBezTo>
                <a:close/>
                <a:moveTo>
                  <a:pt x="139" y="723"/>
                </a:moveTo>
                <a:cubicBezTo>
                  <a:pt x="139" y="724"/>
                  <a:pt x="139" y="724"/>
                  <a:pt x="139" y="724"/>
                </a:cubicBezTo>
                <a:cubicBezTo>
                  <a:pt x="139" y="724"/>
                  <a:pt x="139" y="725"/>
                  <a:pt x="139" y="725"/>
                </a:cubicBezTo>
                <a:cubicBezTo>
                  <a:pt x="139" y="724"/>
                  <a:pt x="139" y="723"/>
                  <a:pt x="139" y="723"/>
                </a:cubicBezTo>
                <a:close/>
                <a:moveTo>
                  <a:pt x="181" y="680"/>
                </a:moveTo>
                <a:cubicBezTo>
                  <a:pt x="180" y="679"/>
                  <a:pt x="180" y="679"/>
                  <a:pt x="180" y="679"/>
                </a:cubicBezTo>
                <a:cubicBezTo>
                  <a:pt x="180" y="679"/>
                  <a:pt x="181" y="678"/>
                  <a:pt x="181" y="678"/>
                </a:cubicBezTo>
                <a:cubicBezTo>
                  <a:pt x="180" y="679"/>
                  <a:pt x="180" y="679"/>
                  <a:pt x="180" y="679"/>
                </a:cubicBezTo>
                <a:cubicBezTo>
                  <a:pt x="180" y="679"/>
                  <a:pt x="180" y="680"/>
                  <a:pt x="181" y="680"/>
                </a:cubicBezTo>
                <a:close/>
                <a:moveTo>
                  <a:pt x="139" y="715"/>
                </a:moveTo>
                <a:cubicBezTo>
                  <a:pt x="138" y="716"/>
                  <a:pt x="138" y="716"/>
                  <a:pt x="138" y="717"/>
                </a:cubicBezTo>
                <a:cubicBezTo>
                  <a:pt x="139" y="716"/>
                  <a:pt x="139" y="716"/>
                  <a:pt x="139" y="715"/>
                </a:cubicBezTo>
                <a:close/>
                <a:moveTo>
                  <a:pt x="138" y="706"/>
                </a:moveTo>
                <a:cubicBezTo>
                  <a:pt x="137" y="706"/>
                  <a:pt x="137" y="708"/>
                  <a:pt x="138" y="707"/>
                </a:cubicBezTo>
                <a:cubicBezTo>
                  <a:pt x="138" y="707"/>
                  <a:pt x="138" y="707"/>
                  <a:pt x="138" y="706"/>
                </a:cubicBezTo>
                <a:close/>
                <a:moveTo>
                  <a:pt x="186" y="639"/>
                </a:moveTo>
                <a:cubicBezTo>
                  <a:pt x="187" y="640"/>
                  <a:pt x="187" y="639"/>
                  <a:pt x="187" y="640"/>
                </a:cubicBezTo>
                <a:cubicBezTo>
                  <a:pt x="187" y="640"/>
                  <a:pt x="188" y="640"/>
                  <a:pt x="188" y="640"/>
                </a:cubicBezTo>
                <a:cubicBezTo>
                  <a:pt x="187" y="639"/>
                  <a:pt x="187" y="638"/>
                  <a:pt x="187" y="638"/>
                </a:cubicBezTo>
                <a:cubicBezTo>
                  <a:pt x="187" y="639"/>
                  <a:pt x="186" y="639"/>
                  <a:pt x="186" y="639"/>
                </a:cubicBezTo>
                <a:close/>
                <a:moveTo>
                  <a:pt x="176" y="643"/>
                </a:moveTo>
                <a:cubicBezTo>
                  <a:pt x="175" y="643"/>
                  <a:pt x="176" y="644"/>
                  <a:pt x="175" y="644"/>
                </a:cubicBezTo>
                <a:cubicBezTo>
                  <a:pt x="176" y="644"/>
                  <a:pt x="176" y="643"/>
                  <a:pt x="176" y="643"/>
                </a:cubicBezTo>
                <a:close/>
                <a:moveTo>
                  <a:pt x="186" y="621"/>
                </a:moveTo>
                <a:cubicBezTo>
                  <a:pt x="186" y="621"/>
                  <a:pt x="186" y="621"/>
                  <a:pt x="186" y="621"/>
                </a:cubicBezTo>
                <a:cubicBezTo>
                  <a:pt x="186" y="621"/>
                  <a:pt x="187" y="620"/>
                  <a:pt x="186" y="620"/>
                </a:cubicBezTo>
                <a:cubicBezTo>
                  <a:pt x="186" y="620"/>
                  <a:pt x="185" y="621"/>
                  <a:pt x="186" y="621"/>
                </a:cubicBezTo>
                <a:cubicBezTo>
                  <a:pt x="186" y="622"/>
                  <a:pt x="186" y="621"/>
                  <a:pt x="186" y="621"/>
                </a:cubicBezTo>
                <a:close/>
                <a:moveTo>
                  <a:pt x="185" y="599"/>
                </a:moveTo>
                <a:cubicBezTo>
                  <a:pt x="185" y="599"/>
                  <a:pt x="184" y="600"/>
                  <a:pt x="185" y="600"/>
                </a:cubicBezTo>
                <a:cubicBezTo>
                  <a:pt x="186" y="600"/>
                  <a:pt x="185" y="599"/>
                  <a:pt x="185" y="598"/>
                </a:cubicBezTo>
                <a:cubicBezTo>
                  <a:pt x="185" y="598"/>
                  <a:pt x="184" y="598"/>
                  <a:pt x="185" y="599"/>
                </a:cubicBezTo>
                <a:close/>
                <a:moveTo>
                  <a:pt x="128" y="650"/>
                </a:moveTo>
                <a:cubicBezTo>
                  <a:pt x="129" y="649"/>
                  <a:pt x="129" y="648"/>
                  <a:pt x="128" y="647"/>
                </a:cubicBezTo>
                <a:cubicBezTo>
                  <a:pt x="127" y="648"/>
                  <a:pt x="128" y="649"/>
                  <a:pt x="128" y="650"/>
                </a:cubicBezTo>
                <a:close/>
                <a:moveTo>
                  <a:pt x="176" y="600"/>
                </a:moveTo>
                <a:cubicBezTo>
                  <a:pt x="177" y="600"/>
                  <a:pt x="177" y="598"/>
                  <a:pt x="176" y="599"/>
                </a:cubicBezTo>
                <a:cubicBezTo>
                  <a:pt x="177" y="599"/>
                  <a:pt x="176" y="599"/>
                  <a:pt x="176" y="600"/>
                </a:cubicBezTo>
                <a:close/>
                <a:moveTo>
                  <a:pt x="128" y="641"/>
                </a:moveTo>
                <a:cubicBezTo>
                  <a:pt x="128" y="642"/>
                  <a:pt x="128" y="642"/>
                  <a:pt x="128" y="642"/>
                </a:cubicBezTo>
                <a:cubicBezTo>
                  <a:pt x="128" y="642"/>
                  <a:pt x="128" y="642"/>
                  <a:pt x="128" y="641"/>
                </a:cubicBezTo>
                <a:cubicBezTo>
                  <a:pt x="128" y="641"/>
                  <a:pt x="128" y="641"/>
                  <a:pt x="128" y="641"/>
                </a:cubicBezTo>
                <a:cubicBezTo>
                  <a:pt x="128" y="641"/>
                  <a:pt x="128" y="641"/>
                  <a:pt x="128" y="641"/>
                </a:cubicBezTo>
                <a:close/>
                <a:moveTo>
                  <a:pt x="127" y="620"/>
                </a:moveTo>
                <a:cubicBezTo>
                  <a:pt x="127" y="620"/>
                  <a:pt x="127" y="621"/>
                  <a:pt x="127" y="621"/>
                </a:cubicBezTo>
                <a:cubicBezTo>
                  <a:pt x="127" y="620"/>
                  <a:pt x="127" y="620"/>
                  <a:pt x="127" y="620"/>
                </a:cubicBezTo>
                <a:close/>
                <a:moveTo>
                  <a:pt x="183" y="563"/>
                </a:moveTo>
                <a:cubicBezTo>
                  <a:pt x="183" y="563"/>
                  <a:pt x="183" y="563"/>
                  <a:pt x="183" y="563"/>
                </a:cubicBezTo>
                <a:cubicBezTo>
                  <a:pt x="183" y="563"/>
                  <a:pt x="183" y="564"/>
                  <a:pt x="183" y="563"/>
                </a:cubicBezTo>
                <a:close/>
                <a:moveTo>
                  <a:pt x="183" y="549"/>
                </a:moveTo>
                <a:cubicBezTo>
                  <a:pt x="183" y="549"/>
                  <a:pt x="183" y="548"/>
                  <a:pt x="183" y="548"/>
                </a:cubicBezTo>
                <a:cubicBezTo>
                  <a:pt x="183" y="549"/>
                  <a:pt x="182" y="549"/>
                  <a:pt x="182" y="549"/>
                </a:cubicBezTo>
                <a:cubicBezTo>
                  <a:pt x="182" y="549"/>
                  <a:pt x="183" y="549"/>
                  <a:pt x="183" y="549"/>
                </a:cubicBezTo>
                <a:close/>
                <a:moveTo>
                  <a:pt x="181" y="520"/>
                </a:moveTo>
                <a:cubicBezTo>
                  <a:pt x="181" y="521"/>
                  <a:pt x="181" y="522"/>
                  <a:pt x="181" y="522"/>
                </a:cubicBezTo>
                <a:cubicBezTo>
                  <a:pt x="180" y="522"/>
                  <a:pt x="180" y="523"/>
                  <a:pt x="180" y="523"/>
                </a:cubicBezTo>
                <a:cubicBezTo>
                  <a:pt x="181" y="526"/>
                  <a:pt x="179" y="528"/>
                  <a:pt x="182" y="530"/>
                </a:cubicBezTo>
                <a:cubicBezTo>
                  <a:pt x="181" y="531"/>
                  <a:pt x="181" y="533"/>
                  <a:pt x="181" y="534"/>
                </a:cubicBezTo>
                <a:cubicBezTo>
                  <a:pt x="181" y="534"/>
                  <a:pt x="181" y="535"/>
                  <a:pt x="181" y="535"/>
                </a:cubicBezTo>
                <a:cubicBezTo>
                  <a:pt x="181" y="535"/>
                  <a:pt x="181" y="536"/>
                  <a:pt x="181" y="536"/>
                </a:cubicBezTo>
                <a:cubicBezTo>
                  <a:pt x="181" y="537"/>
                  <a:pt x="182" y="537"/>
                  <a:pt x="181" y="537"/>
                </a:cubicBezTo>
                <a:cubicBezTo>
                  <a:pt x="182" y="539"/>
                  <a:pt x="179" y="541"/>
                  <a:pt x="182" y="543"/>
                </a:cubicBezTo>
                <a:cubicBezTo>
                  <a:pt x="182" y="543"/>
                  <a:pt x="182" y="543"/>
                  <a:pt x="182" y="543"/>
                </a:cubicBezTo>
                <a:cubicBezTo>
                  <a:pt x="182" y="544"/>
                  <a:pt x="182" y="544"/>
                  <a:pt x="182" y="544"/>
                </a:cubicBezTo>
                <a:cubicBezTo>
                  <a:pt x="181" y="544"/>
                  <a:pt x="181" y="544"/>
                  <a:pt x="181" y="544"/>
                </a:cubicBezTo>
                <a:cubicBezTo>
                  <a:pt x="182" y="544"/>
                  <a:pt x="181" y="545"/>
                  <a:pt x="182" y="545"/>
                </a:cubicBezTo>
                <a:cubicBezTo>
                  <a:pt x="182" y="545"/>
                  <a:pt x="182" y="545"/>
                  <a:pt x="182" y="545"/>
                </a:cubicBezTo>
                <a:cubicBezTo>
                  <a:pt x="182" y="545"/>
                  <a:pt x="182" y="546"/>
                  <a:pt x="182" y="546"/>
                </a:cubicBezTo>
                <a:cubicBezTo>
                  <a:pt x="182" y="546"/>
                  <a:pt x="181" y="547"/>
                  <a:pt x="182" y="547"/>
                </a:cubicBezTo>
                <a:cubicBezTo>
                  <a:pt x="182" y="547"/>
                  <a:pt x="182" y="548"/>
                  <a:pt x="182" y="548"/>
                </a:cubicBezTo>
                <a:cubicBezTo>
                  <a:pt x="182" y="547"/>
                  <a:pt x="182" y="547"/>
                  <a:pt x="182" y="547"/>
                </a:cubicBezTo>
                <a:cubicBezTo>
                  <a:pt x="182" y="547"/>
                  <a:pt x="182" y="546"/>
                  <a:pt x="182" y="546"/>
                </a:cubicBezTo>
                <a:cubicBezTo>
                  <a:pt x="182" y="546"/>
                  <a:pt x="182" y="546"/>
                  <a:pt x="182" y="546"/>
                </a:cubicBezTo>
                <a:cubicBezTo>
                  <a:pt x="183" y="545"/>
                  <a:pt x="183" y="544"/>
                  <a:pt x="183" y="544"/>
                </a:cubicBezTo>
                <a:cubicBezTo>
                  <a:pt x="183" y="544"/>
                  <a:pt x="183" y="544"/>
                  <a:pt x="183" y="544"/>
                </a:cubicBezTo>
                <a:cubicBezTo>
                  <a:pt x="183" y="543"/>
                  <a:pt x="183" y="543"/>
                  <a:pt x="183" y="542"/>
                </a:cubicBezTo>
                <a:cubicBezTo>
                  <a:pt x="183" y="542"/>
                  <a:pt x="183" y="542"/>
                  <a:pt x="183" y="542"/>
                </a:cubicBezTo>
                <a:cubicBezTo>
                  <a:pt x="183" y="542"/>
                  <a:pt x="183" y="541"/>
                  <a:pt x="183" y="540"/>
                </a:cubicBezTo>
                <a:cubicBezTo>
                  <a:pt x="183" y="539"/>
                  <a:pt x="183" y="539"/>
                  <a:pt x="183" y="538"/>
                </a:cubicBezTo>
                <a:cubicBezTo>
                  <a:pt x="183" y="538"/>
                  <a:pt x="183" y="538"/>
                  <a:pt x="183" y="537"/>
                </a:cubicBezTo>
                <a:cubicBezTo>
                  <a:pt x="183" y="536"/>
                  <a:pt x="182" y="534"/>
                  <a:pt x="183" y="534"/>
                </a:cubicBezTo>
                <a:cubicBezTo>
                  <a:pt x="182" y="534"/>
                  <a:pt x="183" y="534"/>
                  <a:pt x="182" y="533"/>
                </a:cubicBezTo>
                <a:cubicBezTo>
                  <a:pt x="183" y="530"/>
                  <a:pt x="181" y="526"/>
                  <a:pt x="182" y="523"/>
                </a:cubicBezTo>
                <a:cubicBezTo>
                  <a:pt x="182" y="523"/>
                  <a:pt x="182" y="523"/>
                  <a:pt x="182" y="522"/>
                </a:cubicBezTo>
                <a:cubicBezTo>
                  <a:pt x="181" y="522"/>
                  <a:pt x="181" y="522"/>
                  <a:pt x="181" y="522"/>
                </a:cubicBezTo>
                <a:cubicBezTo>
                  <a:pt x="182" y="522"/>
                  <a:pt x="182" y="521"/>
                  <a:pt x="181" y="520"/>
                </a:cubicBezTo>
                <a:cubicBezTo>
                  <a:pt x="181" y="520"/>
                  <a:pt x="181" y="520"/>
                  <a:pt x="181" y="519"/>
                </a:cubicBezTo>
                <a:cubicBezTo>
                  <a:pt x="181" y="519"/>
                  <a:pt x="181" y="519"/>
                  <a:pt x="181" y="519"/>
                </a:cubicBezTo>
                <a:cubicBezTo>
                  <a:pt x="182" y="519"/>
                  <a:pt x="181" y="518"/>
                  <a:pt x="181" y="517"/>
                </a:cubicBezTo>
                <a:cubicBezTo>
                  <a:pt x="180" y="518"/>
                  <a:pt x="180" y="519"/>
                  <a:pt x="180" y="520"/>
                </a:cubicBezTo>
                <a:cubicBezTo>
                  <a:pt x="181" y="520"/>
                  <a:pt x="181" y="520"/>
                  <a:pt x="181" y="520"/>
                </a:cubicBezTo>
                <a:close/>
                <a:moveTo>
                  <a:pt x="183" y="547"/>
                </a:moveTo>
                <a:cubicBezTo>
                  <a:pt x="183" y="547"/>
                  <a:pt x="183" y="546"/>
                  <a:pt x="183" y="546"/>
                </a:cubicBezTo>
                <a:cubicBezTo>
                  <a:pt x="183" y="546"/>
                  <a:pt x="183" y="546"/>
                  <a:pt x="182" y="547"/>
                </a:cubicBezTo>
                <a:cubicBezTo>
                  <a:pt x="183" y="547"/>
                  <a:pt x="183" y="547"/>
                  <a:pt x="183" y="547"/>
                </a:cubicBezTo>
                <a:close/>
                <a:moveTo>
                  <a:pt x="174" y="537"/>
                </a:moveTo>
                <a:cubicBezTo>
                  <a:pt x="174" y="537"/>
                  <a:pt x="175" y="536"/>
                  <a:pt x="174" y="536"/>
                </a:cubicBezTo>
                <a:cubicBezTo>
                  <a:pt x="173" y="536"/>
                  <a:pt x="174" y="538"/>
                  <a:pt x="174" y="537"/>
                </a:cubicBezTo>
                <a:close/>
                <a:moveTo>
                  <a:pt x="174" y="534"/>
                </a:moveTo>
                <a:cubicBezTo>
                  <a:pt x="174" y="534"/>
                  <a:pt x="174" y="535"/>
                  <a:pt x="174" y="535"/>
                </a:cubicBezTo>
                <a:cubicBezTo>
                  <a:pt x="174" y="535"/>
                  <a:pt x="175" y="534"/>
                  <a:pt x="174" y="534"/>
                </a:cubicBezTo>
                <a:close/>
                <a:moveTo>
                  <a:pt x="179" y="474"/>
                </a:moveTo>
                <a:cubicBezTo>
                  <a:pt x="180" y="474"/>
                  <a:pt x="180" y="473"/>
                  <a:pt x="180" y="472"/>
                </a:cubicBezTo>
                <a:cubicBezTo>
                  <a:pt x="180" y="473"/>
                  <a:pt x="179" y="473"/>
                  <a:pt x="179" y="473"/>
                </a:cubicBezTo>
                <a:cubicBezTo>
                  <a:pt x="180" y="473"/>
                  <a:pt x="179" y="474"/>
                  <a:pt x="179" y="474"/>
                </a:cubicBezTo>
                <a:close/>
                <a:moveTo>
                  <a:pt x="166" y="486"/>
                </a:moveTo>
                <a:cubicBezTo>
                  <a:pt x="166" y="486"/>
                  <a:pt x="166" y="486"/>
                  <a:pt x="166" y="487"/>
                </a:cubicBezTo>
                <a:cubicBezTo>
                  <a:pt x="166" y="486"/>
                  <a:pt x="166" y="485"/>
                  <a:pt x="166" y="486"/>
                </a:cubicBezTo>
                <a:close/>
                <a:moveTo>
                  <a:pt x="172" y="473"/>
                </a:moveTo>
                <a:cubicBezTo>
                  <a:pt x="172" y="473"/>
                  <a:pt x="172" y="473"/>
                  <a:pt x="172" y="473"/>
                </a:cubicBezTo>
                <a:cubicBezTo>
                  <a:pt x="172" y="471"/>
                  <a:pt x="171" y="474"/>
                  <a:pt x="172" y="473"/>
                </a:cubicBezTo>
                <a:close/>
                <a:moveTo>
                  <a:pt x="366" y="291"/>
                </a:moveTo>
                <a:cubicBezTo>
                  <a:pt x="366" y="291"/>
                  <a:pt x="366" y="291"/>
                  <a:pt x="365" y="292"/>
                </a:cubicBezTo>
                <a:cubicBezTo>
                  <a:pt x="366" y="293"/>
                  <a:pt x="367" y="292"/>
                  <a:pt x="366" y="291"/>
                </a:cubicBezTo>
                <a:close/>
                <a:moveTo>
                  <a:pt x="168" y="401"/>
                </a:moveTo>
                <a:cubicBezTo>
                  <a:pt x="169" y="401"/>
                  <a:pt x="168" y="400"/>
                  <a:pt x="168" y="400"/>
                </a:cubicBezTo>
                <a:cubicBezTo>
                  <a:pt x="168" y="400"/>
                  <a:pt x="168" y="401"/>
                  <a:pt x="168" y="401"/>
                </a:cubicBezTo>
                <a:close/>
                <a:moveTo>
                  <a:pt x="161" y="359"/>
                </a:moveTo>
                <a:cubicBezTo>
                  <a:pt x="161" y="359"/>
                  <a:pt x="161" y="359"/>
                  <a:pt x="161" y="358"/>
                </a:cubicBezTo>
                <a:cubicBezTo>
                  <a:pt x="161" y="358"/>
                  <a:pt x="161" y="360"/>
                  <a:pt x="161" y="359"/>
                </a:cubicBezTo>
                <a:close/>
                <a:moveTo>
                  <a:pt x="161" y="342"/>
                </a:moveTo>
                <a:cubicBezTo>
                  <a:pt x="161" y="342"/>
                  <a:pt x="161" y="341"/>
                  <a:pt x="161" y="341"/>
                </a:cubicBezTo>
                <a:cubicBezTo>
                  <a:pt x="161" y="341"/>
                  <a:pt x="161" y="341"/>
                  <a:pt x="161" y="341"/>
                </a:cubicBezTo>
                <a:cubicBezTo>
                  <a:pt x="160" y="341"/>
                  <a:pt x="160" y="341"/>
                  <a:pt x="160" y="341"/>
                </a:cubicBezTo>
                <a:cubicBezTo>
                  <a:pt x="160" y="341"/>
                  <a:pt x="160" y="341"/>
                  <a:pt x="161" y="342"/>
                </a:cubicBezTo>
                <a:close/>
                <a:moveTo>
                  <a:pt x="161" y="322"/>
                </a:moveTo>
                <a:cubicBezTo>
                  <a:pt x="160" y="321"/>
                  <a:pt x="161" y="320"/>
                  <a:pt x="160" y="320"/>
                </a:cubicBezTo>
                <a:cubicBezTo>
                  <a:pt x="160" y="321"/>
                  <a:pt x="160" y="322"/>
                  <a:pt x="161" y="322"/>
                </a:cubicBezTo>
                <a:close/>
                <a:moveTo>
                  <a:pt x="160" y="310"/>
                </a:moveTo>
                <a:cubicBezTo>
                  <a:pt x="161" y="310"/>
                  <a:pt x="161" y="309"/>
                  <a:pt x="160" y="309"/>
                </a:cubicBezTo>
                <a:cubicBezTo>
                  <a:pt x="159" y="309"/>
                  <a:pt x="160" y="310"/>
                  <a:pt x="160" y="310"/>
                </a:cubicBezTo>
                <a:close/>
                <a:moveTo>
                  <a:pt x="160" y="282"/>
                </a:moveTo>
                <a:cubicBezTo>
                  <a:pt x="160" y="281"/>
                  <a:pt x="160" y="281"/>
                  <a:pt x="159" y="281"/>
                </a:cubicBezTo>
                <a:cubicBezTo>
                  <a:pt x="159" y="281"/>
                  <a:pt x="159" y="282"/>
                  <a:pt x="160" y="282"/>
                </a:cubicBezTo>
                <a:close/>
                <a:moveTo>
                  <a:pt x="106" y="296"/>
                </a:moveTo>
                <a:cubicBezTo>
                  <a:pt x="106" y="296"/>
                  <a:pt x="106" y="296"/>
                  <a:pt x="106" y="295"/>
                </a:cubicBezTo>
                <a:cubicBezTo>
                  <a:pt x="105" y="296"/>
                  <a:pt x="105" y="297"/>
                  <a:pt x="106" y="296"/>
                </a:cubicBezTo>
                <a:close/>
                <a:moveTo>
                  <a:pt x="106" y="232"/>
                </a:moveTo>
                <a:cubicBezTo>
                  <a:pt x="106" y="231"/>
                  <a:pt x="106" y="231"/>
                  <a:pt x="106" y="230"/>
                </a:cubicBezTo>
                <a:cubicBezTo>
                  <a:pt x="105" y="231"/>
                  <a:pt x="105" y="232"/>
                  <a:pt x="106" y="232"/>
                </a:cubicBezTo>
                <a:close/>
                <a:moveTo>
                  <a:pt x="163" y="134"/>
                </a:moveTo>
                <a:cubicBezTo>
                  <a:pt x="163" y="134"/>
                  <a:pt x="163" y="133"/>
                  <a:pt x="163" y="133"/>
                </a:cubicBezTo>
                <a:cubicBezTo>
                  <a:pt x="162" y="133"/>
                  <a:pt x="162" y="134"/>
                  <a:pt x="163" y="134"/>
                </a:cubicBezTo>
                <a:close/>
                <a:moveTo>
                  <a:pt x="163" y="116"/>
                </a:moveTo>
                <a:cubicBezTo>
                  <a:pt x="164" y="116"/>
                  <a:pt x="164" y="115"/>
                  <a:pt x="163" y="115"/>
                </a:cubicBezTo>
                <a:cubicBezTo>
                  <a:pt x="163" y="115"/>
                  <a:pt x="163" y="116"/>
                  <a:pt x="163" y="116"/>
                </a:cubicBezTo>
                <a:close/>
                <a:moveTo>
                  <a:pt x="147" y="1150"/>
                </a:moveTo>
                <a:cubicBezTo>
                  <a:pt x="147" y="1151"/>
                  <a:pt x="147" y="1152"/>
                  <a:pt x="147" y="1153"/>
                </a:cubicBezTo>
                <a:cubicBezTo>
                  <a:pt x="146" y="1152"/>
                  <a:pt x="146" y="1152"/>
                  <a:pt x="145" y="1152"/>
                </a:cubicBezTo>
                <a:cubicBezTo>
                  <a:pt x="141" y="1154"/>
                  <a:pt x="137" y="1151"/>
                  <a:pt x="133" y="1150"/>
                </a:cubicBezTo>
                <a:cubicBezTo>
                  <a:pt x="132" y="1151"/>
                  <a:pt x="133" y="1152"/>
                  <a:pt x="134" y="1152"/>
                </a:cubicBezTo>
                <a:cubicBezTo>
                  <a:pt x="132" y="1155"/>
                  <a:pt x="134" y="1160"/>
                  <a:pt x="129" y="1160"/>
                </a:cubicBezTo>
                <a:cubicBezTo>
                  <a:pt x="129" y="1158"/>
                  <a:pt x="129" y="1157"/>
                  <a:pt x="128" y="1155"/>
                </a:cubicBezTo>
                <a:cubicBezTo>
                  <a:pt x="128" y="1155"/>
                  <a:pt x="129" y="1154"/>
                  <a:pt x="129" y="1154"/>
                </a:cubicBezTo>
                <a:cubicBezTo>
                  <a:pt x="128" y="1153"/>
                  <a:pt x="128" y="1152"/>
                  <a:pt x="128" y="1151"/>
                </a:cubicBezTo>
                <a:cubicBezTo>
                  <a:pt x="128" y="1149"/>
                  <a:pt x="128" y="1148"/>
                  <a:pt x="128" y="1146"/>
                </a:cubicBezTo>
                <a:cubicBezTo>
                  <a:pt x="128" y="1145"/>
                  <a:pt x="128" y="1144"/>
                  <a:pt x="128" y="1142"/>
                </a:cubicBezTo>
                <a:cubicBezTo>
                  <a:pt x="128" y="1141"/>
                  <a:pt x="129" y="1139"/>
                  <a:pt x="129" y="1137"/>
                </a:cubicBezTo>
                <a:cubicBezTo>
                  <a:pt x="129" y="1136"/>
                  <a:pt x="128" y="1134"/>
                  <a:pt x="128" y="1133"/>
                </a:cubicBezTo>
                <a:cubicBezTo>
                  <a:pt x="128" y="1131"/>
                  <a:pt x="129" y="1129"/>
                  <a:pt x="129" y="1127"/>
                </a:cubicBezTo>
                <a:cubicBezTo>
                  <a:pt x="129" y="1121"/>
                  <a:pt x="130" y="1115"/>
                  <a:pt x="130" y="1110"/>
                </a:cubicBezTo>
                <a:cubicBezTo>
                  <a:pt x="130" y="1109"/>
                  <a:pt x="130" y="1109"/>
                  <a:pt x="130" y="1108"/>
                </a:cubicBezTo>
                <a:cubicBezTo>
                  <a:pt x="131" y="1105"/>
                  <a:pt x="129" y="1103"/>
                  <a:pt x="131" y="1100"/>
                </a:cubicBezTo>
                <a:cubicBezTo>
                  <a:pt x="130" y="1097"/>
                  <a:pt x="131" y="1093"/>
                  <a:pt x="131" y="1090"/>
                </a:cubicBezTo>
                <a:cubicBezTo>
                  <a:pt x="131" y="1088"/>
                  <a:pt x="131" y="1086"/>
                  <a:pt x="131" y="1084"/>
                </a:cubicBezTo>
                <a:cubicBezTo>
                  <a:pt x="132" y="1079"/>
                  <a:pt x="132" y="1075"/>
                  <a:pt x="132" y="1071"/>
                </a:cubicBezTo>
                <a:cubicBezTo>
                  <a:pt x="133" y="1070"/>
                  <a:pt x="132" y="1069"/>
                  <a:pt x="132" y="1068"/>
                </a:cubicBezTo>
                <a:cubicBezTo>
                  <a:pt x="132" y="1065"/>
                  <a:pt x="133" y="1063"/>
                  <a:pt x="133" y="1061"/>
                </a:cubicBezTo>
                <a:cubicBezTo>
                  <a:pt x="133" y="1060"/>
                  <a:pt x="132" y="1060"/>
                  <a:pt x="132" y="1059"/>
                </a:cubicBezTo>
                <a:cubicBezTo>
                  <a:pt x="132" y="1058"/>
                  <a:pt x="133" y="1056"/>
                  <a:pt x="133" y="1055"/>
                </a:cubicBezTo>
                <a:cubicBezTo>
                  <a:pt x="133" y="1051"/>
                  <a:pt x="132" y="1047"/>
                  <a:pt x="133" y="1043"/>
                </a:cubicBezTo>
                <a:cubicBezTo>
                  <a:pt x="133" y="1041"/>
                  <a:pt x="132" y="1040"/>
                  <a:pt x="133" y="1038"/>
                </a:cubicBezTo>
                <a:cubicBezTo>
                  <a:pt x="132" y="1036"/>
                  <a:pt x="133" y="1033"/>
                  <a:pt x="133" y="1031"/>
                </a:cubicBezTo>
                <a:cubicBezTo>
                  <a:pt x="133" y="1031"/>
                  <a:pt x="133" y="1031"/>
                  <a:pt x="133" y="1030"/>
                </a:cubicBezTo>
                <a:cubicBezTo>
                  <a:pt x="133" y="1027"/>
                  <a:pt x="134" y="1025"/>
                  <a:pt x="133" y="1022"/>
                </a:cubicBezTo>
                <a:cubicBezTo>
                  <a:pt x="133" y="1022"/>
                  <a:pt x="134" y="1021"/>
                  <a:pt x="134" y="1021"/>
                </a:cubicBezTo>
                <a:cubicBezTo>
                  <a:pt x="134" y="1020"/>
                  <a:pt x="134" y="1018"/>
                  <a:pt x="134" y="1018"/>
                </a:cubicBezTo>
                <a:cubicBezTo>
                  <a:pt x="134" y="1016"/>
                  <a:pt x="133" y="1012"/>
                  <a:pt x="134" y="1009"/>
                </a:cubicBezTo>
                <a:cubicBezTo>
                  <a:pt x="134" y="1006"/>
                  <a:pt x="134" y="1003"/>
                  <a:pt x="135" y="1000"/>
                </a:cubicBezTo>
                <a:cubicBezTo>
                  <a:pt x="134" y="999"/>
                  <a:pt x="135" y="999"/>
                  <a:pt x="134" y="998"/>
                </a:cubicBezTo>
                <a:cubicBezTo>
                  <a:pt x="135" y="991"/>
                  <a:pt x="134" y="984"/>
                  <a:pt x="135" y="977"/>
                </a:cubicBezTo>
                <a:cubicBezTo>
                  <a:pt x="133" y="973"/>
                  <a:pt x="135" y="970"/>
                  <a:pt x="134" y="967"/>
                </a:cubicBezTo>
                <a:cubicBezTo>
                  <a:pt x="134" y="966"/>
                  <a:pt x="134" y="966"/>
                  <a:pt x="135" y="965"/>
                </a:cubicBezTo>
                <a:cubicBezTo>
                  <a:pt x="134" y="955"/>
                  <a:pt x="135" y="945"/>
                  <a:pt x="135" y="935"/>
                </a:cubicBezTo>
                <a:cubicBezTo>
                  <a:pt x="135" y="928"/>
                  <a:pt x="135" y="921"/>
                  <a:pt x="135" y="913"/>
                </a:cubicBezTo>
                <a:cubicBezTo>
                  <a:pt x="135" y="908"/>
                  <a:pt x="135" y="904"/>
                  <a:pt x="136" y="899"/>
                </a:cubicBezTo>
                <a:cubicBezTo>
                  <a:pt x="135" y="897"/>
                  <a:pt x="135" y="894"/>
                  <a:pt x="135" y="891"/>
                </a:cubicBezTo>
                <a:cubicBezTo>
                  <a:pt x="135" y="888"/>
                  <a:pt x="135" y="885"/>
                  <a:pt x="135" y="883"/>
                </a:cubicBezTo>
                <a:cubicBezTo>
                  <a:pt x="135" y="883"/>
                  <a:pt x="135" y="883"/>
                  <a:pt x="135" y="883"/>
                </a:cubicBezTo>
                <a:cubicBezTo>
                  <a:pt x="136" y="873"/>
                  <a:pt x="135" y="864"/>
                  <a:pt x="135" y="854"/>
                </a:cubicBezTo>
                <a:cubicBezTo>
                  <a:pt x="135" y="846"/>
                  <a:pt x="135" y="838"/>
                  <a:pt x="135" y="830"/>
                </a:cubicBezTo>
                <a:cubicBezTo>
                  <a:pt x="135" y="830"/>
                  <a:pt x="135" y="829"/>
                  <a:pt x="135" y="829"/>
                </a:cubicBezTo>
                <a:cubicBezTo>
                  <a:pt x="134" y="828"/>
                  <a:pt x="134" y="827"/>
                  <a:pt x="134" y="826"/>
                </a:cubicBezTo>
                <a:cubicBezTo>
                  <a:pt x="134" y="825"/>
                  <a:pt x="135" y="825"/>
                  <a:pt x="135" y="825"/>
                </a:cubicBezTo>
                <a:cubicBezTo>
                  <a:pt x="135" y="824"/>
                  <a:pt x="134" y="824"/>
                  <a:pt x="134" y="824"/>
                </a:cubicBezTo>
                <a:cubicBezTo>
                  <a:pt x="134" y="821"/>
                  <a:pt x="134" y="817"/>
                  <a:pt x="134" y="814"/>
                </a:cubicBezTo>
                <a:cubicBezTo>
                  <a:pt x="134" y="814"/>
                  <a:pt x="134" y="814"/>
                  <a:pt x="134" y="814"/>
                </a:cubicBezTo>
                <a:cubicBezTo>
                  <a:pt x="134" y="805"/>
                  <a:pt x="133" y="796"/>
                  <a:pt x="133" y="787"/>
                </a:cubicBezTo>
                <a:cubicBezTo>
                  <a:pt x="132" y="770"/>
                  <a:pt x="132" y="753"/>
                  <a:pt x="130" y="735"/>
                </a:cubicBezTo>
                <a:cubicBezTo>
                  <a:pt x="130" y="735"/>
                  <a:pt x="130" y="735"/>
                  <a:pt x="131" y="735"/>
                </a:cubicBezTo>
                <a:cubicBezTo>
                  <a:pt x="131" y="735"/>
                  <a:pt x="131" y="735"/>
                  <a:pt x="131" y="735"/>
                </a:cubicBezTo>
                <a:cubicBezTo>
                  <a:pt x="131" y="735"/>
                  <a:pt x="131" y="735"/>
                  <a:pt x="131" y="735"/>
                </a:cubicBezTo>
                <a:cubicBezTo>
                  <a:pt x="132" y="753"/>
                  <a:pt x="133" y="770"/>
                  <a:pt x="134" y="787"/>
                </a:cubicBezTo>
                <a:cubicBezTo>
                  <a:pt x="134" y="796"/>
                  <a:pt x="135" y="805"/>
                  <a:pt x="135" y="814"/>
                </a:cubicBezTo>
                <a:cubicBezTo>
                  <a:pt x="135" y="814"/>
                  <a:pt x="136" y="816"/>
                  <a:pt x="136" y="817"/>
                </a:cubicBezTo>
                <a:cubicBezTo>
                  <a:pt x="136" y="818"/>
                  <a:pt x="136" y="820"/>
                  <a:pt x="136" y="821"/>
                </a:cubicBezTo>
                <a:cubicBezTo>
                  <a:pt x="136" y="823"/>
                  <a:pt x="135" y="825"/>
                  <a:pt x="136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7"/>
                  <a:pt x="136" y="828"/>
                  <a:pt x="136" y="830"/>
                </a:cubicBezTo>
                <a:cubicBezTo>
                  <a:pt x="136" y="830"/>
                  <a:pt x="136" y="830"/>
                  <a:pt x="136" y="830"/>
                </a:cubicBezTo>
                <a:cubicBezTo>
                  <a:pt x="136" y="838"/>
                  <a:pt x="136" y="846"/>
                  <a:pt x="136" y="854"/>
                </a:cubicBezTo>
                <a:cubicBezTo>
                  <a:pt x="136" y="864"/>
                  <a:pt x="137" y="873"/>
                  <a:pt x="136" y="883"/>
                </a:cubicBezTo>
                <a:cubicBezTo>
                  <a:pt x="136" y="883"/>
                  <a:pt x="136" y="883"/>
                  <a:pt x="136" y="883"/>
                </a:cubicBezTo>
                <a:cubicBezTo>
                  <a:pt x="137" y="884"/>
                  <a:pt x="137" y="886"/>
                  <a:pt x="137" y="887"/>
                </a:cubicBezTo>
                <a:cubicBezTo>
                  <a:pt x="137" y="890"/>
                  <a:pt x="137" y="894"/>
                  <a:pt x="137" y="896"/>
                </a:cubicBezTo>
                <a:cubicBezTo>
                  <a:pt x="137" y="897"/>
                  <a:pt x="138" y="898"/>
                  <a:pt x="138" y="897"/>
                </a:cubicBezTo>
                <a:cubicBezTo>
                  <a:pt x="138" y="895"/>
                  <a:pt x="137" y="893"/>
                  <a:pt x="138" y="891"/>
                </a:cubicBezTo>
                <a:cubicBezTo>
                  <a:pt x="138" y="891"/>
                  <a:pt x="138" y="891"/>
                  <a:pt x="138" y="891"/>
                </a:cubicBezTo>
                <a:cubicBezTo>
                  <a:pt x="138" y="889"/>
                  <a:pt x="137" y="887"/>
                  <a:pt x="139" y="886"/>
                </a:cubicBezTo>
                <a:cubicBezTo>
                  <a:pt x="139" y="885"/>
                  <a:pt x="138" y="885"/>
                  <a:pt x="138" y="884"/>
                </a:cubicBezTo>
                <a:cubicBezTo>
                  <a:pt x="140" y="882"/>
                  <a:pt x="138" y="879"/>
                  <a:pt x="139" y="876"/>
                </a:cubicBezTo>
                <a:cubicBezTo>
                  <a:pt x="138" y="875"/>
                  <a:pt x="139" y="873"/>
                  <a:pt x="138" y="872"/>
                </a:cubicBezTo>
                <a:cubicBezTo>
                  <a:pt x="138" y="873"/>
                  <a:pt x="138" y="873"/>
                  <a:pt x="138" y="873"/>
                </a:cubicBezTo>
                <a:cubicBezTo>
                  <a:pt x="138" y="873"/>
                  <a:pt x="139" y="873"/>
                  <a:pt x="138" y="874"/>
                </a:cubicBezTo>
                <a:cubicBezTo>
                  <a:pt x="138" y="874"/>
                  <a:pt x="138" y="874"/>
                  <a:pt x="138" y="874"/>
                </a:cubicBezTo>
                <a:cubicBezTo>
                  <a:pt x="138" y="874"/>
                  <a:pt x="138" y="874"/>
                  <a:pt x="138" y="873"/>
                </a:cubicBezTo>
                <a:cubicBezTo>
                  <a:pt x="138" y="873"/>
                  <a:pt x="138" y="873"/>
                  <a:pt x="138" y="873"/>
                </a:cubicBezTo>
                <a:cubicBezTo>
                  <a:pt x="138" y="873"/>
                  <a:pt x="138" y="872"/>
                  <a:pt x="138" y="872"/>
                </a:cubicBezTo>
                <a:cubicBezTo>
                  <a:pt x="138" y="872"/>
                  <a:pt x="138" y="872"/>
                  <a:pt x="138" y="872"/>
                </a:cubicBezTo>
                <a:cubicBezTo>
                  <a:pt x="137" y="872"/>
                  <a:pt x="139" y="872"/>
                  <a:pt x="139" y="871"/>
                </a:cubicBezTo>
                <a:cubicBezTo>
                  <a:pt x="138" y="871"/>
                  <a:pt x="138" y="870"/>
                  <a:pt x="138" y="870"/>
                </a:cubicBezTo>
                <a:cubicBezTo>
                  <a:pt x="139" y="870"/>
                  <a:pt x="138" y="869"/>
                  <a:pt x="139" y="868"/>
                </a:cubicBezTo>
                <a:cubicBezTo>
                  <a:pt x="139" y="868"/>
                  <a:pt x="139" y="867"/>
                  <a:pt x="138" y="867"/>
                </a:cubicBezTo>
                <a:cubicBezTo>
                  <a:pt x="140" y="865"/>
                  <a:pt x="138" y="862"/>
                  <a:pt x="139" y="860"/>
                </a:cubicBezTo>
                <a:cubicBezTo>
                  <a:pt x="139" y="860"/>
                  <a:pt x="139" y="860"/>
                  <a:pt x="138" y="859"/>
                </a:cubicBezTo>
                <a:cubicBezTo>
                  <a:pt x="139" y="859"/>
                  <a:pt x="139" y="858"/>
                  <a:pt x="139" y="857"/>
                </a:cubicBezTo>
                <a:cubicBezTo>
                  <a:pt x="139" y="856"/>
                  <a:pt x="138" y="855"/>
                  <a:pt x="138" y="854"/>
                </a:cubicBezTo>
                <a:cubicBezTo>
                  <a:pt x="138" y="853"/>
                  <a:pt x="139" y="852"/>
                  <a:pt x="138" y="851"/>
                </a:cubicBezTo>
                <a:cubicBezTo>
                  <a:pt x="139" y="851"/>
                  <a:pt x="139" y="851"/>
                  <a:pt x="139" y="851"/>
                </a:cubicBezTo>
                <a:cubicBezTo>
                  <a:pt x="138" y="851"/>
                  <a:pt x="138" y="851"/>
                  <a:pt x="138" y="851"/>
                </a:cubicBezTo>
                <a:cubicBezTo>
                  <a:pt x="139" y="850"/>
                  <a:pt x="138" y="849"/>
                  <a:pt x="138" y="849"/>
                </a:cubicBezTo>
                <a:cubicBezTo>
                  <a:pt x="138" y="849"/>
                  <a:pt x="138" y="849"/>
                  <a:pt x="138" y="849"/>
                </a:cubicBezTo>
                <a:cubicBezTo>
                  <a:pt x="138" y="849"/>
                  <a:pt x="138" y="849"/>
                  <a:pt x="138" y="849"/>
                </a:cubicBezTo>
                <a:cubicBezTo>
                  <a:pt x="138" y="848"/>
                  <a:pt x="138" y="848"/>
                  <a:pt x="138" y="848"/>
                </a:cubicBezTo>
                <a:cubicBezTo>
                  <a:pt x="138" y="849"/>
                  <a:pt x="138" y="848"/>
                  <a:pt x="137" y="848"/>
                </a:cubicBezTo>
                <a:cubicBezTo>
                  <a:pt x="137" y="848"/>
                  <a:pt x="137" y="848"/>
                  <a:pt x="138" y="848"/>
                </a:cubicBezTo>
                <a:cubicBezTo>
                  <a:pt x="138" y="848"/>
                  <a:pt x="138" y="848"/>
                  <a:pt x="138" y="848"/>
                </a:cubicBezTo>
                <a:cubicBezTo>
                  <a:pt x="138" y="848"/>
                  <a:pt x="138" y="848"/>
                  <a:pt x="138" y="848"/>
                </a:cubicBezTo>
                <a:cubicBezTo>
                  <a:pt x="138" y="848"/>
                  <a:pt x="139" y="848"/>
                  <a:pt x="139" y="848"/>
                </a:cubicBezTo>
                <a:cubicBezTo>
                  <a:pt x="139" y="847"/>
                  <a:pt x="138" y="846"/>
                  <a:pt x="138" y="846"/>
                </a:cubicBezTo>
                <a:cubicBezTo>
                  <a:pt x="139" y="845"/>
                  <a:pt x="138" y="845"/>
                  <a:pt x="139" y="844"/>
                </a:cubicBezTo>
                <a:cubicBezTo>
                  <a:pt x="138" y="844"/>
                  <a:pt x="139" y="844"/>
                  <a:pt x="138" y="843"/>
                </a:cubicBezTo>
                <a:cubicBezTo>
                  <a:pt x="139" y="842"/>
                  <a:pt x="139" y="841"/>
                  <a:pt x="138" y="840"/>
                </a:cubicBezTo>
                <a:cubicBezTo>
                  <a:pt x="139" y="837"/>
                  <a:pt x="138" y="835"/>
                  <a:pt x="139" y="833"/>
                </a:cubicBezTo>
                <a:cubicBezTo>
                  <a:pt x="138" y="832"/>
                  <a:pt x="137" y="830"/>
                  <a:pt x="137" y="830"/>
                </a:cubicBezTo>
                <a:cubicBezTo>
                  <a:pt x="137" y="829"/>
                  <a:pt x="138" y="829"/>
                  <a:pt x="137" y="829"/>
                </a:cubicBezTo>
                <a:cubicBezTo>
                  <a:pt x="137" y="829"/>
                  <a:pt x="137" y="829"/>
                  <a:pt x="137" y="829"/>
                </a:cubicBezTo>
                <a:cubicBezTo>
                  <a:pt x="136" y="828"/>
                  <a:pt x="137" y="828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ubicBezTo>
                  <a:pt x="136" y="827"/>
                  <a:pt x="136" y="827"/>
                  <a:pt x="136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6"/>
                  <a:pt x="136" y="826"/>
                  <a:pt x="137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6"/>
                  <a:pt x="137" y="825"/>
                  <a:pt x="137" y="825"/>
                </a:cubicBezTo>
                <a:cubicBezTo>
                  <a:pt x="137" y="825"/>
                  <a:pt x="137" y="824"/>
                  <a:pt x="137" y="824"/>
                </a:cubicBezTo>
                <a:cubicBezTo>
                  <a:pt x="137" y="823"/>
                  <a:pt x="139" y="822"/>
                  <a:pt x="138" y="821"/>
                </a:cubicBezTo>
                <a:cubicBezTo>
                  <a:pt x="139" y="816"/>
                  <a:pt x="137" y="811"/>
                  <a:pt x="138" y="806"/>
                </a:cubicBezTo>
                <a:cubicBezTo>
                  <a:pt x="138" y="804"/>
                  <a:pt x="137" y="803"/>
                  <a:pt x="138" y="801"/>
                </a:cubicBezTo>
                <a:cubicBezTo>
                  <a:pt x="137" y="798"/>
                  <a:pt x="138" y="796"/>
                  <a:pt x="137" y="794"/>
                </a:cubicBezTo>
                <a:cubicBezTo>
                  <a:pt x="138" y="793"/>
                  <a:pt x="138" y="793"/>
                  <a:pt x="139" y="793"/>
                </a:cubicBezTo>
                <a:cubicBezTo>
                  <a:pt x="138" y="792"/>
                  <a:pt x="139" y="790"/>
                  <a:pt x="137" y="790"/>
                </a:cubicBezTo>
                <a:cubicBezTo>
                  <a:pt x="138" y="789"/>
                  <a:pt x="139" y="789"/>
                  <a:pt x="139" y="789"/>
                </a:cubicBezTo>
                <a:cubicBezTo>
                  <a:pt x="138" y="783"/>
                  <a:pt x="138" y="779"/>
                  <a:pt x="138" y="775"/>
                </a:cubicBezTo>
                <a:cubicBezTo>
                  <a:pt x="138" y="775"/>
                  <a:pt x="138" y="775"/>
                  <a:pt x="138" y="775"/>
                </a:cubicBezTo>
                <a:cubicBezTo>
                  <a:pt x="138" y="775"/>
                  <a:pt x="138" y="775"/>
                  <a:pt x="138" y="775"/>
                </a:cubicBezTo>
                <a:cubicBezTo>
                  <a:pt x="139" y="775"/>
                  <a:pt x="139" y="775"/>
                  <a:pt x="139" y="775"/>
                </a:cubicBezTo>
                <a:cubicBezTo>
                  <a:pt x="139" y="779"/>
                  <a:pt x="139" y="783"/>
                  <a:pt x="140" y="789"/>
                </a:cubicBezTo>
                <a:cubicBezTo>
                  <a:pt x="140" y="789"/>
                  <a:pt x="140" y="789"/>
                  <a:pt x="140" y="789"/>
                </a:cubicBezTo>
                <a:cubicBezTo>
                  <a:pt x="141" y="793"/>
                  <a:pt x="140" y="798"/>
                  <a:pt x="141" y="803"/>
                </a:cubicBezTo>
                <a:cubicBezTo>
                  <a:pt x="141" y="803"/>
                  <a:pt x="141" y="804"/>
                  <a:pt x="140" y="804"/>
                </a:cubicBezTo>
                <a:cubicBezTo>
                  <a:pt x="142" y="806"/>
                  <a:pt x="140" y="808"/>
                  <a:pt x="141" y="810"/>
                </a:cubicBezTo>
                <a:cubicBezTo>
                  <a:pt x="141" y="808"/>
                  <a:pt x="143" y="807"/>
                  <a:pt x="141" y="806"/>
                </a:cubicBezTo>
                <a:cubicBezTo>
                  <a:pt x="143" y="805"/>
                  <a:pt x="142" y="803"/>
                  <a:pt x="142" y="801"/>
                </a:cubicBezTo>
                <a:cubicBezTo>
                  <a:pt x="142" y="799"/>
                  <a:pt x="142" y="797"/>
                  <a:pt x="142" y="794"/>
                </a:cubicBezTo>
                <a:cubicBezTo>
                  <a:pt x="142" y="793"/>
                  <a:pt x="141" y="791"/>
                  <a:pt x="141" y="790"/>
                </a:cubicBezTo>
                <a:cubicBezTo>
                  <a:pt x="141" y="789"/>
                  <a:pt x="142" y="786"/>
                  <a:pt x="142" y="784"/>
                </a:cubicBezTo>
                <a:cubicBezTo>
                  <a:pt x="142" y="783"/>
                  <a:pt x="141" y="783"/>
                  <a:pt x="141" y="782"/>
                </a:cubicBezTo>
                <a:cubicBezTo>
                  <a:pt x="141" y="781"/>
                  <a:pt x="142" y="780"/>
                  <a:pt x="142" y="780"/>
                </a:cubicBezTo>
                <a:cubicBezTo>
                  <a:pt x="142" y="779"/>
                  <a:pt x="142" y="779"/>
                  <a:pt x="142" y="779"/>
                </a:cubicBezTo>
                <a:cubicBezTo>
                  <a:pt x="142" y="780"/>
                  <a:pt x="142" y="779"/>
                  <a:pt x="142" y="779"/>
                </a:cubicBezTo>
                <a:cubicBezTo>
                  <a:pt x="142" y="779"/>
                  <a:pt x="141" y="779"/>
                  <a:pt x="141" y="778"/>
                </a:cubicBezTo>
                <a:cubicBezTo>
                  <a:pt x="141" y="778"/>
                  <a:pt x="141" y="778"/>
                  <a:pt x="141" y="778"/>
                </a:cubicBezTo>
                <a:cubicBezTo>
                  <a:pt x="140" y="775"/>
                  <a:pt x="141" y="771"/>
                  <a:pt x="140" y="768"/>
                </a:cubicBezTo>
                <a:cubicBezTo>
                  <a:pt x="141" y="768"/>
                  <a:pt x="141" y="767"/>
                  <a:pt x="141" y="767"/>
                </a:cubicBezTo>
                <a:cubicBezTo>
                  <a:pt x="141" y="766"/>
                  <a:pt x="141" y="765"/>
                  <a:pt x="141" y="765"/>
                </a:cubicBezTo>
                <a:cubicBezTo>
                  <a:pt x="141" y="764"/>
                  <a:pt x="141" y="764"/>
                  <a:pt x="141" y="763"/>
                </a:cubicBezTo>
                <a:cubicBezTo>
                  <a:pt x="141" y="762"/>
                  <a:pt x="140" y="762"/>
                  <a:pt x="141" y="762"/>
                </a:cubicBezTo>
                <a:cubicBezTo>
                  <a:pt x="141" y="762"/>
                  <a:pt x="141" y="762"/>
                  <a:pt x="141" y="762"/>
                </a:cubicBezTo>
                <a:cubicBezTo>
                  <a:pt x="141" y="760"/>
                  <a:pt x="141" y="759"/>
                  <a:pt x="141" y="758"/>
                </a:cubicBezTo>
                <a:cubicBezTo>
                  <a:pt x="140" y="756"/>
                  <a:pt x="140" y="754"/>
                  <a:pt x="141" y="753"/>
                </a:cubicBezTo>
                <a:cubicBezTo>
                  <a:pt x="141" y="753"/>
                  <a:pt x="141" y="753"/>
                  <a:pt x="141" y="752"/>
                </a:cubicBezTo>
                <a:cubicBezTo>
                  <a:pt x="141" y="752"/>
                  <a:pt x="141" y="752"/>
                  <a:pt x="141" y="752"/>
                </a:cubicBezTo>
                <a:cubicBezTo>
                  <a:pt x="141" y="753"/>
                  <a:pt x="142" y="753"/>
                  <a:pt x="142" y="753"/>
                </a:cubicBezTo>
                <a:cubicBezTo>
                  <a:pt x="141" y="754"/>
                  <a:pt x="141" y="756"/>
                  <a:pt x="141" y="758"/>
                </a:cubicBezTo>
                <a:cubicBezTo>
                  <a:pt x="142" y="759"/>
                  <a:pt x="142" y="760"/>
                  <a:pt x="142" y="761"/>
                </a:cubicBezTo>
                <a:cubicBezTo>
                  <a:pt x="142" y="761"/>
                  <a:pt x="142" y="761"/>
                  <a:pt x="142" y="761"/>
                </a:cubicBezTo>
                <a:cubicBezTo>
                  <a:pt x="142" y="764"/>
                  <a:pt x="143" y="766"/>
                  <a:pt x="142" y="768"/>
                </a:cubicBezTo>
                <a:cubicBezTo>
                  <a:pt x="143" y="770"/>
                  <a:pt x="142" y="770"/>
                  <a:pt x="143" y="771"/>
                </a:cubicBezTo>
                <a:cubicBezTo>
                  <a:pt x="142" y="771"/>
                  <a:pt x="142" y="772"/>
                  <a:pt x="142" y="772"/>
                </a:cubicBezTo>
                <a:cubicBezTo>
                  <a:pt x="143" y="773"/>
                  <a:pt x="143" y="774"/>
                  <a:pt x="143" y="775"/>
                </a:cubicBezTo>
                <a:cubicBezTo>
                  <a:pt x="144" y="776"/>
                  <a:pt x="144" y="773"/>
                  <a:pt x="143" y="773"/>
                </a:cubicBezTo>
                <a:cubicBezTo>
                  <a:pt x="144" y="767"/>
                  <a:pt x="142" y="762"/>
                  <a:pt x="143" y="756"/>
                </a:cubicBezTo>
                <a:cubicBezTo>
                  <a:pt x="142" y="754"/>
                  <a:pt x="142" y="752"/>
                  <a:pt x="142" y="750"/>
                </a:cubicBezTo>
                <a:cubicBezTo>
                  <a:pt x="142" y="749"/>
                  <a:pt x="142" y="746"/>
                  <a:pt x="142" y="745"/>
                </a:cubicBezTo>
                <a:cubicBezTo>
                  <a:pt x="143" y="745"/>
                  <a:pt x="143" y="747"/>
                  <a:pt x="144" y="745"/>
                </a:cubicBezTo>
                <a:cubicBezTo>
                  <a:pt x="144" y="747"/>
                  <a:pt x="144" y="748"/>
                  <a:pt x="145" y="750"/>
                </a:cubicBezTo>
                <a:cubicBezTo>
                  <a:pt x="145" y="749"/>
                  <a:pt x="144" y="748"/>
                  <a:pt x="145" y="747"/>
                </a:cubicBezTo>
                <a:cubicBezTo>
                  <a:pt x="145" y="746"/>
                  <a:pt x="145" y="745"/>
                  <a:pt x="145" y="745"/>
                </a:cubicBezTo>
                <a:cubicBezTo>
                  <a:pt x="145" y="744"/>
                  <a:pt x="145" y="743"/>
                  <a:pt x="145" y="742"/>
                </a:cubicBezTo>
                <a:cubicBezTo>
                  <a:pt x="145" y="742"/>
                  <a:pt x="145" y="742"/>
                  <a:pt x="145" y="742"/>
                </a:cubicBezTo>
                <a:cubicBezTo>
                  <a:pt x="145" y="742"/>
                  <a:pt x="145" y="742"/>
                  <a:pt x="145" y="742"/>
                </a:cubicBezTo>
                <a:cubicBezTo>
                  <a:pt x="145" y="742"/>
                  <a:pt x="145" y="742"/>
                  <a:pt x="145" y="742"/>
                </a:cubicBezTo>
                <a:cubicBezTo>
                  <a:pt x="145" y="743"/>
                  <a:pt x="145" y="744"/>
                  <a:pt x="145" y="745"/>
                </a:cubicBezTo>
                <a:cubicBezTo>
                  <a:pt x="145" y="745"/>
                  <a:pt x="145" y="746"/>
                  <a:pt x="145" y="747"/>
                </a:cubicBezTo>
                <a:cubicBezTo>
                  <a:pt x="147" y="748"/>
                  <a:pt x="146" y="750"/>
                  <a:pt x="147" y="752"/>
                </a:cubicBezTo>
                <a:cubicBezTo>
                  <a:pt x="147" y="753"/>
                  <a:pt x="148" y="752"/>
                  <a:pt x="149" y="753"/>
                </a:cubicBezTo>
                <a:cubicBezTo>
                  <a:pt x="148" y="754"/>
                  <a:pt x="149" y="755"/>
                  <a:pt x="149" y="756"/>
                </a:cubicBezTo>
                <a:cubicBezTo>
                  <a:pt x="149" y="759"/>
                  <a:pt x="150" y="761"/>
                  <a:pt x="149" y="764"/>
                </a:cubicBezTo>
                <a:cubicBezTo>
                  <a:pt x="149" y="767"/>
                  <a:pt x="151" y="771"/>
                  <a:pt x="150" y="774"/>
                </a:cubicBezTo>
                <a:cubicBezTo>
                  <a:pt x="151" y="776"/>
                  <a:pt x="150" y="778"/>
                  <a:pt x="150" y="780"/>
                </a:cubicBezTo>
                <a:cubicBezTo>
                  <a:pt x="150" y="781"/>
                  <a:pt x="151" y="782"/>
                  <a:pt x="151" y="783"/>
                </a:cubicBezTo>
                <a:cubicBezTo>
                  <a:pt x="151" y="786"/>
                  <a:pt x="150" y="788"/>
                  <a:pt x="152" y="791"/>
                </a:cubicBezTo>
                <a:cubicBezTo>
                  <a:pt x="153" y="791"/>
                  <a:pt x="155" y="789"/>
                  <a:pt x="155" y="788"/>
                </a:cubicBezTo>
                <a:cubicBezTo>
                  <a:pt x="155" y="788"/>
                  <a:pt x="155" y="788"/>
                  <a:pt x="155" y="788"/>
                </a:cubicBezTo>
                <a:cubicBezTo>
                  <a:pt x="155" y="787"/>
                  <a:pt x="155" y="787"/>
                  <a:pt x="155" y="787"/>
                </a:cubicBezTo>
                <a:cubicBezTo>
                  <a:pt x="155" y="785"/>
                  <a:pt x="154" y="784"/>
                  <a:pt x="155" y="782"/>
                </a:cubicBezTo>
                <a:cubicBezTo>
                  <a:pt x="155" y="782"/>
                  <a:pt x="155" y="782"/>
                  <a:pt x="155" y="782"/>
                </a:cubicBezTo>
                <a:cubicBezTo>
                  <a:pt x="155" y="782"/>
                  <a:pt x="155" y="782"/>
                  <a:pt x="155" y="782"/>
                </a:cubicBezTo>
                <a:cubicBezTo>
                  <a:pt x="155" y="782"/>
                  <a:pt x="155" y="782"/>
                  <a:pt x="155" y="782"/>
                </a:cubicBezTo>
                <a:cubicBezTo>
                  <a:pt x="155" y="784"/>
                  <a:pt x="155" y="785"/>
                  <a:pt x="155" y="786"/>
                </a:cubicBezTo>
                <a:cubicBezTo>
                  <a:pt x="155" y="788"/>
                  <a:pt x="155" y="788"/>
                  <a:pt x="155" y="788"/>
                </a:cubicBezTo>
                <a:cubicBezTo>
                  <a:pt x="155" y="788"/>
                  <a:pt x="155" y="788"/>
                  <a:pt x="155" y="788"/>
                </a:cubicBezTo>
                <a:cubicBezTo>
                  <a:pt x="156" y="790"/>
                  <a:pt x="156" y="792"/>
                  <a:pt x="156" y="795"/>
                </a:cubicBezTo>
                <a:cubicBezTo>
                  <a:pt x="156" y="796"/>
                  <a:pt x="156" y="798"/>
                  <a:pt x="156" y="799"/>
                </a:cubicBezTo>
                <a:cubicBezTo>
                  <a:pt x="156" y="800"/>
                  <a:pt x="157" y="801"/>
                  <a:pt x="156" y="802"/>
                </a:cubicBezTo>
                <a:cubicBezTo>
                  <a:pt x="157" y="803"/>
                  <a:pt x="156" y="804"/>
                  <a:pt x="156" y="806"/>
                </a:cubicBezTo>
                <a:cubicBezTo>
                  <a:pt x="156" y="808"/>
                  <a:pt x="157" y="810"/>
                  <a:pt x="157" y="812"/>
                </a:cubicBezTo>
                <a:cubicBezTo>
                  <a:pt x="157" y="813"/>
                  <a:pt x="156" y="813"/>
                  <a:pt x="156" y="814"/>
                </a:cubicBezTo>
                <a:cubicBezTo>
                  <a:pt x="156" y="815"/>
                  <a:pt x="157" y="816"/>
                  <a:pt x="157" y="818"/>
                </a:cubicBezTo>
                <a:cubicBezTo>
                  <a:pt x="157" y="819"/>
                  <a:pt x="157" y="820"/>
                  <a:pt x="157" y="822"/>
                </a:cubicBezTo>
                <a:cubicBezTo>
                  <a:pt x="157" y="825"/>
                  <a:pt x="158" y="828"/>
                  <a:pt x="158" y="831"/>
                </a:cubicBezTo>
                <a:cubicBezTo>
                  <a:pt x="158" y="832"/>
                  <a:pt x="158" y="833"/>
                  <a:pt x="158" y="833"/>
                </a:cubicBezTo>
                <a:cubicBezTo>
                  <a:pt x="158" y="836"/>
                  <a:pt x="158" y="838"/>
                  <a:pt x="157" y="841"/>
                </a:cubicBezTo>
                <a:cubicBezTo>
                  <a:pt x="157" y="841"/>
                  <a:pt x="158" y="841"/>
                  <a:pt x="158" y="842"/>
                </a:cubicBezTo>
                <a:cubicBezTo>
                  <a:pt x="158" y="845"/>
                  <a:pt x="158" y="848"/>
                  <a:pt x="158" y="851"/>
                </a:cubicBezTo>
                <a:cubicBezTo>
                  <a:pt x="158" y="853"/>
                  <a:pt x="158" y="854"/>
                  <a:pt x="158" y="855"/>
                </a:cubicBezTo>
                <a:cubicBezTo>
                  <a:pt x="158" y="856"/>
                  <a:pt x="158" y="858"/>
                  <a:pt x="158" y="859"/>
                </a:cubicBezTo>
                <a:cubicBezTo>
                  <a:pt x="158" y="862"/>
                  <a:pt x="158" y="865"/>
                  <a:pt x="158" y="867"/>
                </a:cubicBezTo>
                <a:cubicBezTo>
                  <a:pt x="158" y="870"/>
                  <a:pt x="158" y="873"/>
                  <a:pt x="158" y="875"/>
                </a:cubicBezTo>
                <a:cubicBezTo>
                  <a:pt x="158" y="883"/>
                  <a:pt x="159" y="891"/>
                  <a:pt x="158" y="899"/>
                </a:cubicBezTo>
                <a:cubicBezTo>
                  <a:pt x="159" y="901"/>
                  <a:pt x="158" y="903"/>
                  <a:pt x="159" y="904"/>
                </a:cubicBezTo>
                <a:cubicBezTo>
                  <a:pt x="158" y="907"/>
                  <a:pt x="159" y="909"/>
                  <a:pt x="158" y="911"/>
                </a:cubicBezTo>
                <a:cubicBezTo>
                  <a:pt x="159" y="912"/>
                  <a:pt x="158" y="912"/>
                  <a:pt x="159" y="913"/>
                </a:cubicBezTo>
                <a:cubicBezTo>
                  <a:pt x="158" y="915"/>
                  <a:pt x="158" y="916"/>
                  <a:pt x="159" y="918"/>
                </a:cubicBezTo>
                <a:cubicBezTo>
                  <a:pt x="159" y="923"/>
                  <a:pt x="159" y="928"/>
                  <a:pt x="159" y="933"/>
                </a:cubicBezTo>
                <a:cubicBezTo>
                  <a:pt x="159" y="933"/>
                  <a:pt x="159" y="934"/>
                  <a:pt x="159" y="934"/>
                </a:cubicBezTo>
                <a:cubicBezTo>
                  <a:pt x="159" y="935"/>
                  <a:pt x="160" y="936"/>
                  <a:pt x="159" y="937"/>
                </a:cubicBezTo>
                <a:cubicBezTo>
                  <a:pt x="159" y="938"/>
                  <a:pt x="159" y="938"/>
                  <a:pt x="160" y="939"/>
                </a:cubicBezTo>
                <a:cubicBezTo>
                  <a:pt x="159" y="942"/>
                  <a:pt x="160" y="946"/>
                  <a:pt x="159" y="949"/>
                </a:cubicBezTo>
                <a:cubicBezTo>
                  <a:pt x="160" y="951"/>
                  <a:pt x="160" y="953"/>
                  <a:pt x="159" y="955"/>
                </a:cubicBezTo>
                <a:cubicBezTo>
                  <a:pt x="159" y="956"/>
                  <a:pt x="160" y="956"/>
                  <a:pt x="161" y="957"/>
                </a:cubicBezTo>
                <a:cubicBezTo>
                  <a:pt x="161" y="958"/>
                  <a:pt x="160" y="959"/>
                  <a:pt x="162" y="960"/>
                </a:cubicBezTo>
                <a:cubicBezTo>
                  <a:pt x="162" y="961"/>
                  <a:pt x="162" y="961"/>
                  <a:pt x="162" y="961"/>
                </a:cubicBezTo>
                <a:cubicBezTo>
                  <a:pt x="162" y="961"/>
                  <a:pt x="162" y="961"/>
                  <a:pt x="162" y="961"/>
                </a:cubicBezTo>
                <a:cubicBezTo>
                  <a:pt x="162" y="962"/>
                  <a:pt x="162" y="962"/>
                  <a:pt x="161" y="963"/>
                </a:cubicBezTo>
                <a:cubicBezTo>
                  <a:pt x="162" y="965"/>
                  <a:pt x="162" y="967"/>
                  <a:pt x="162" y="969"/>
                </a:cubicBezTo>
                <a:cubicBezTo>
                  <a:pt x="162" y="969"/>
                  <a:pt x="161" y="968"/>
                  <a:pt x="161" y="968"/>
                </a:cubicBezTo>
                <a:cubicBezTo>
                  <a:pt x="161" y="969"/>
                  <a:pt x="161" y="969"/>
                  <a:pt x="162" y="970"/>
                </a:cubicBezTo>
                <a:cubicBezTo>
                  <a:pt x="162" y="970"/>
                  <a:pt x="162" y="970"/>
                  <a:pt x="161" y="971"/>
                </a:cubicBezTo>
                <a:cubicBezTo>
                  <a:pt x="162" y="971"/>
                  <a:pt x="162" y="971"/>
                  <a:pt x="162" y="971"/>
                </a:cubicBezTo>
                <a:cubicBezTo>
                  <a:pt x="162" y="977"/>
                  <a:pt x="162" y="982"/>
                  <a:pt x="162" y="987"/>
                </a:cubicBezTo>
                <a:cubicBezTo>
                  <a:pt x="163" y="993"/>
                  <a:pt x="161" y="999"/>
                  <a:pt x="162" y="1005"/>
                </a:cubicBezTo>
                <a:cubicBezTo>
                  <a:pt x="161" y="1007"/>
                  <a:pt x="162" y="1009"/>
                  <a:pt x="162" y="1011"/>
                </a:cubicBezTo>
                <a:cubicBezTo>
                  <a:pt x="162" y="1018"/>
                  <a:pt x="162" y="1025"/>
                  <a:pt x="162" y="1032"/>
                </a:cubicBezTo>
                <a:cubicBezTo>
                  <a:pt x="162" y="1033"/>
                  <a:pt x="162" y="1034"/>
                  <a:pt x="162" y="1035"/>
                </a:cubicBezTo>
                <a:cubicBezTo>
                  <a:pt x="162" y="1036"/>
                  <a:pt x="162" y="1037"/>
                  <a:pt x="162" y="1038"/>
                </a:cubicBezTo>
                <a:cubicBezTo>
                  <a:pt x="162" y="1040"/>
                  <a:pt x="161" y="1042"/>
                  <a:pt x="162" y="1044"/>
                </a:cubicBezTo>
                <a:cubicBezTo>
                  <a:pt x="162" y="1046"/>
                  <a:pt x="162" y="1048"/>
                  <a:pt x="162" y="1050"/>
                </a:cubicBezTo>
                <a:cubicBezTo>
                  <a:pt x="161" y="1054"/>
                  <a:pt x="162" y="1058"/>
                  <a:pt x="162" y="1063"/>
                </a:cubicBezTo>
                <a:cubicBezTo>
                  <a:pt x="162" y="1064"/>
                  <a:pt x="162" y="1064"/>
                  <a:pt x="162" y="1065"/>
                </a:cubicBezTo>
                <a:cubicBezTo>
                  <a:pt x="162" y="1066"/>
                  <a:pt x="161" y="1067"/>
                  <a:pt x="161" y="1068"/>
                </a:cubicBezTo>
                <a:cubicBezTo>
                  <a:pt x="161" y="1069"/>
                  <a:pt x="162" y="1070"/>
                  <a:pt x="162" y="1072"/>
                </a:cubicBezTo>
                <a:cubicBezTo>
                  <a:pt x="162" y="1073"/>
                  <a:pt x="161" y="1075"/>
                  <a:pt x="161" y="1077"/>
                </a:cubicBezTo>
                <a:cubicBezTo>
                  <a:pt x="161" y="1079"/>
                  <a:pt x="162" y="1081"/>
                  <a:pt x="162" y="1082"/>
                </a:cubicBezTo>
                <a:cubicBezTo>
                  <a:pt x="161" y="1083"/>
                  <a:pt x="161" y="1084"/>
                  <a:pt x="161" y="1085"/>
                </a:cubicBezTo>
                <a:cubicBezTo>
                  <a:pt x="161" y="1087"/>
                  <a:pt x="161" y="1090"/>
                  <a:pt x="161" y="1092"/>
                </a:cubicBezTo>
                <a:cubicBezTo>
                  <a:pt x="161" y="1093"/>
                  <a:pt x="160" y="1094"/>
                  <a:pt x="160" y="1095"/>
                </a:cubicBezTo>
                <a:cubicBezTo>
                  <a:pt x="160" y="1096"/>
                  <a:pt x="160" y="1097"/>
                  <a:pt x="160" y="1099"/>
                </a:cubicBezTo>
                <a:cubicBezTo>
                  <a:pt x="160" y="1102"/>
                  <a:pt x="160" y="1104"/>
                  <a:pt x="159" y="1108"/>
                </a:cubicBezTo>
                <a:cubicBezTo>
                  <a:pt x="159" y="1108"/>
                  <a:pt x="160" y="1109"/>
                  <a:pt x="160" y="1110"/>
                </a:cubicBezTo>
                <a:cubicBezTo>
                  <a:pt x="160" y="1110"/>
                  <a:pt x="159" y="1111"/>
                  <a:pt x="159" y="1111"/>
                </a:cubicBezTo>
                <a:cubicBezTo>
                  <a:pt x="159" y="1113"/>
                  <a:pt x="159" y="1115"/>
                  <a:pt x="159" y="1117"/>
                </a:cubicBezTo>
                <a:cubicBezTo>
                  <a:pt x="159" y="1119"/>
                  <a:pt x="158" y="1122"/>
                  <a:pt x="158" y="1124"/>
                </a:cubicBezTo>
                <a:cubicBezTo>
                  <a:pt x="158" y="1126"/>
                  <a:pt x="158" y="1127"/>
                  <a:pt x="158" y="1128"/>
                </a:cubicBezTo>
                <a:cubicBezTo>
                  <a:pt x="158" y="1131"/>
                  <a:pt x="158" y="1132"/>
                  <a:pt x="158" y="1136"/>
                </a:cubicBezTo>
                <a:cubicBezTo>
                  <a:pt x="158" y="1138"/>
                  <a:pt x="158" y="1140"/>
                  <a:pt x="160" y="1142"/>
                </a:cubicBezTo>
                <a:cubicBezTo>
                  <a:pt x="159" y="1144"/>
                  <a:pt x="156" y="1146"/>
                  <a:pt x="154" y="1148"/>
                </a:cubicBezTo>
                <a:cubicBezTo>
                  <a:pt x="153" y="1148"/>
                  <a:pt x="154" y="1147"/>
                  <a:pt x="153" y="1147"/>
                </a:cubicBezTo>
                <a:cubicBezTo>
                  <a:pt x="151" y="1147"/>
                  <a:pt x="148" y="1148"/>
                  <a:pt x="147" y="1150"/>
                </a:cubicBezTo>
                <a:close/>
                <a:moveTo>
                  <a:pt x="143" y="784"/>
                </a:moveTo>
                <a:cubicBezTo>
                  <a:pt x="143" y="783"/>
                  <a:pt x="144" y="785"/>
                  <a:pt x="144" y="784"/>
                </a:cubicBezTo>
                <a:cubicBezTo>
                  <a:pt x="144" y="783"/>
                  <a:pt x="144" y="781"/>
                  <a:pt x="143" y="780"/>
                </a:cubicBezTo>
                <a:cubicBezTo>
                  <a:pt x="144" y="779"/>
                  <a:pt x="144" y="777"/>
                  <a:pt x="142" y="778"/>
                </a:cubicBezTo>
                <a:cubicBezTo>
                  <a:pt x="143" y="778"/>
                  <a:pt x="142" y="778"/>
                  <a:pt x="142" y="779"/>
                </a:cubicBezTo>
                <a:cubicBezTo>
                  <a:pt x="142" y="779"/>
                  <a:pt x="142" y="779"/>
                  <a:pt x="142" y="779"/>
                </a:cubicBezTo>
                <a:cubicBezTo>
                  <a:pt x="143" y="779"/>
                  <a:pt x="143" y="779"/>
                  <a:pt x="143" y="780"/>
                </a:cubicBezTo>
                <a:cubicBezTo>
                  <a:pt x="143" y="780"/>
                  <a:pt x="143" y="780"/>
                  <a:pt x="143" y="780"/>
                </a:cubicBezTo>
                <a:cubicBezTo>
                  <a:pt x="143" y="780"/>
                  <a:pt x="143" y="780"/>
                  <a:pt x="143" y="780"/>
                </a:cubicBezTo>
                <a:cubicBezTo>
                  <a:pt x="143" y="781"/>
                  <a:pt x="144" y="783"/>
                  <a:pt x="143" y="784"/>
                </a:cubicBezTo>
                <a:close/>
                <a:moveTo>
                  <a:pt x="145" y="794"/>
                </a:moveTo>
                <a:cubicBezTo>
                  <a:pt x="144" y="793"/>
                  <a:pt x="145" y="792"/>
                  <a:pt x="144" y="793"/>
                </a:cubicBezTo>
                <a:cubicBezTo>
                  <a:pt x="145" y="793"/>
                  <a:pt x="144" y="794"/>
                  <a:pt x="145" y="794"/>
                </a:cubicBezTo>
                <a:close/>
                <a:moveTo>
                  <a:pt x="145" y="811"/>
                </a:moveTo>
                <a:cubicBezTo>
                  <a:pt x="145" y="811"/>
                  <a:pt x="146" y="810"/>
                  <a:pt x="145" y="810"/>
                </a:cubicBezTo>
                <a:cubicBezTo>
                  <a:pt x="145" y="810"/>
                  <a:pt x="145" y="812"/>
                  <a:pt x="145" y="811"/>
                </a:cubicBezTo>
                <a:close/>
                <a:moveTo>
                  <a:pt x="137" y="826"/>
                </a:moveTo>
                <a:cubicBezTo>
                  <a:pt x="137" y="826"/>
                  <a:pt x="137" y="826"/>
                  <a:pt x="137" y="826"/>
                </a:cubicBezTo>
                <a:cubicBezTo>
                  <a:pt x="137" y="826"/>
                  <a:pt x="137" y="826"/>
                  <a:pt x="137" y="826"/>
                </a:cubicBezTo>
                <a:close/>
                <a:moveTo>
                  <a:pt x="137" y="827"/>
                </a:moveTo>
                <a:cubicBezTo>
                  <a:pt x="137" y="827"/>
                  <a:pt x="137" y="827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ubicBezTo>
                  <a:pt x="137" y="827"/>
                  <a:pt x="137" y="826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lose/>
                <a:moveTo>
                  <a:pt x="162" y="947"/>
                </a:moveTo>
                <a:cubicBezTo>
                  <a:pt x="162" y="947"/>
                  <a:pt x="162" y="946"/>
                  <a:pt x="162" y="947"/>
                </a:cubicBezTo>
                <a:cubicBezTo>
                  <a:pt x="162" y="947"/>
                  <a:pt x="161" y="948"/>
                  <a:pt x="162" y="947"/>
                </a:cubicBezTo>
                <a:close/>
                <a:moveTo>
                  <a:pt x="186" y="850"/>
                </a:moveTo>
                <a:cubicBezTo>
                  <a:pt x="186" y="849"/>
                  <a:pt x="186" y="848"/>
                  <a:pt x="186" y="849"/>
                </a:cubicBezTo>
                <a:cubicBezTo>
                  <a:pt x="186" y="849"/>
                  <a:pt x="186" y="850"/>
                  <a:pt x="186" y="850"/>
                </a:cubicBezTo>
                <a:close/>
                <a:moveTo>
                  <a:pt x="186" y="833"/>
                </a:moveTo>
                <a:cubicBezTo>
                  <a:pt x="186" y="833"/>
                  <a:pt x="186" y="832"/>
                  <a:pt x="186" y="833"/>
                </a:cubicBezTo>
                <a:cubicBezTo>
                  <a:pt x="186" y="833"/>
                  <a:pt x="185" y="834"/>
                  <a:pt x="186" y="833"/>
                </a:cubicBezTo>
                <a:close/>
                <a:moveTo>
                  <a:pt x="194" y="794"/>
                </a:moveTo>
                <a:cubicBezTo>
                  <a:pt x="192" y="794"/>
                  <a:pt x="192" y="797"/>
                  <a:pt x="193" y="798"/>
                </a:cubicBezTo>
                <a:cubicBezTo>
                  <a:pt x="193" y="798"/>
                  <a:pt x="193" y="798"/>
                  <a:pt x="193" y="798"/>
                </a:cubicBezTo>
                <a:cubicBezTo>
                  <a:pt x="193" y="798"/>
                  <a:pt x="193" y="798"/>
                  <a:pt x="193" y="798"/>
                </a:cubicBezTo>
                <a:cubicBezTo>
                  <a:pt x="193" y="799"/>
                  <a:pt x="193" y="799"/>
                  <a:pt x="193" y="799"/>
                </a:cubicBezTo>
                <a:cubicBezTo>
                  <a:pt x="193" y="799"/>
                  <a:pt x="193" y="800"/>
                  <a:pt x="193" y="800"/>
                </a:cubicBezTo>
                <a:cubicBezTo>
                  <a:pt x="193" y="800"/>
                  <a:pt x="194" y="799"/>
                  <a:pt x="194" y="799"/>
                </a:cubicBezTo>
                <a:cubicBezTo>
                  <a:pt x="194" y="799"/>
                  <a:pt x="194" y="799"/>
                  <a:pt x="194" y="799"/>
                </a:cubicBezTo>
                <a:cubicBezTo>
                  <a:pt x="194" y="798"/>
                  <a:pt x="194" y="798"/>
                  <a:pt x="194" y="797"/>
                </a:cubicBezTo>
                <a:cubicBezTo>
                  <a:pt x="194" y="797"/>
                  <a:pt x="194" y="797"/>
                  <a:pt x="194" y="797"/>
                </a:cubicBezTo>
                <a:cubicBezTo>
                  <a:pt x="195" y="796"/>
                  <a:pt x="194" y="795"/>
                  <a:pt x="194" y="794"/>
                </a:cubicBezTo>
                <a:cubicBezTo>
                  <a:pt x="194" y="794"/>
                  <a:pt x="194" y="794"/>
                  <a:pt x="194" y="794"/>
                </a:cubicBezTo>
                <a:close/>
                <a:moveTo>
                  <a:pt x="192" y="780"/>
                </a:moveTo>
                <a:cubicBezTo>
                  <a:pt x="192" y="780"/>
                  <a:pt x="192" y="780"/>
                  <a:pt x="191" y="780"/>
                </a:cubicBezTo>
                <a:cubicBezTo>
                  <a:pt x="191" y="781"/>
                  <a:pt x="193" y="782"/>
                  <a:pt x="192" y="783"/>
                </a:cubicBezTo>
                <a:cubicBezTo>
                  <a:pt x="192" y="783"/>
                  <a:pt x="192" y="784"/>
                  <a:pt x="192" y="783"/>
                </a:cubicBezTo>
                <a:cubicBezTo>
                  <a:pt x="192" y="783"/>
                  <a:pt x="192" y="783"/>
                  <a:pt x="192" y="783"/>
                </a:cubicBezTo>
                <a:cubicBezTo>
                  <a:pt x="192" y="784"/>
                  <a:pt x="192" y="784"/>
                  <a:pt x="192" y="785"/>
                </a:cubicBezTo>
                <a:cubicBezTo>
                  <a:pt x="192" y="785"/>
                  <a:pt x="192" y="785"/>
                  <a:pt x="192" y="785"/>
                </a:cubicBezTo>
                <a:cubicBezTo>
                  <a:pt x="192" y="785"/>
                  <a:pt x="192" y="785"/>
                  <a:pt x="192" y="785"/>
                </a:cubicBezTo>
                <a:cubicBezTo>
                  <a:pt x="192" y="787"/>
                  <a:pt x="192" y="788"/>
                  <a:pt x="192" y="790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2" y="790"/>
                  <a:pt x="192" y="790"/>
                  <a:pt x="192" y="791"/>
                </a:cubicBezTo>
                <a:cubicBezTo>
                  <a:pt x="192" y="791"/>
                  <a:pt x="192" y="791"/>
                  <a:pt x="193" y="792"/>
                </a:cubicBezTo>
                <a:cubicBezTo>
                  <a:pt x="192" y="792"/>
                  <a:pt x="192" y="792"/>
                  <a:pt x="192" y="793"/>
                </a:cubicBezTo>
                <a:cubicBezTo>
                  <a:pt x="193" y="793"/>
                  <a:pt x="193" y="793"/>
                  <a:pt x="193" y="794"/>
                </a:cubicBezTo>
                <a:cubicBezTo>
                  <a:pt x="193" y="794"/>
                  <a:pt x="193" y="794"/>
                  <a:pt x="194" y="794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4" y="793"/>
                  <a:pt x="194" y="791"/>
                  <a:pt x="193" y="791"/>
                </a:cubicBezTo>
                <a:cubicBezTo>
                  <a:pt x="193" y="791"/>
                  <a:pt x="193" y="791"/>
                  <a:pt x="193" y="791"/>
                </a:cubicBezTo>
                <a:cubicBezTo>
                  <a:pt x="193" y="791"/>
                  <a:pt x="193" y="790"/>
                  <a:pt x="193" y="790"/>
                </a:cubicBezTo>
                <a:cubicBezTo>
                  <a:pt x="193" y="790"/>
                  <a:pt x="194" y="790"/>
                  <a:pt x="194" y="790"/>
                </a:cubicBezTo>
                <a:cubicBezTo>
                  <a:pt x="193" y="789"/>
                  <a:pt x="193" y="787"/>
                  <a:pt x="193" y="785"/>
                </a:cubicBezTo>
                <a:cubicBezTo>
                  <a:pt x="193" y="785"/>
                  <a:pt x="193" y="785"/>
                  <a:pt x="193" y="785"/>
                </a:cubicBezTo>
                <a:cubicBezTo>
                  <a:pt x="193" y="785"/>
                  <a:pt x="193" y="785"/>
                  <a:pt x="193" y="785"/>
                </a:cubicBezTo>
                <a:cubicBezTo>
                  <a:pt x="193" y="784"/>
                  <a:pt x="193" y="784"/>
                  <a:pt x="193" y="783"/>
                </a:cubicBezTo>
                <a:cubicBezTo>
                  <a:pt x="193" y="783"/>
                  <a:pt x="193" y="783"/>
                  <a:pt x="193" y="783"/>
                </a:cubicBezTo>
                <a:cubicBezTo>
                  <a:pt x="193" y="782"/>
                  <a:pt x="193" y="780"/>
                  <a:pt x="193" y="780"/>
                </a:cubicBezTo>
                <a:cubicBezTo>
                  <a:pt x="192" y="780"/>
                  <a:pt x="192" y="780"/>
                  <a:pt x="192" y="780"/>
                </a:cubicBezTo>
                <a:close/>
                <a:moveTo>
                  <a:pt x="160" y="827"/>
                </a:moveTo>
                <a:cubicBezTo>
                  <a:pt x="160" y="828"/>
                  <a:pt x="160" y="825"/>
                  <a:pt x="160" y="827"/>
                </a:cubicBezTo>
                <a:close/>
                <a:moveTo>
                  <a:pt x="160" y="823"/>
                </a:moveTo>
                <a:cubicBezTo>
                  <a:pt x="160" y="821"/>
                  <a:pt x="160" y="824"/>
                  <a:pt x="160" y="823"/>
                </a:cubicBezTo>
                <a:close/>
                <a:moveTo>
                  <a:pt x="160" y="813"/>
                </a:moveTo>
                <a:cubicBezTo>
                  <a:pt x="159" y="810"/>
                  <a:pt x="159" y="813"/>
                  <a:pt x="160" y="813"/>
                </a:cubicBezTo>
                <a:close/>
                <a:moveTo>
                  <a:pt x="181" y="756"/>
                </a:moveTo>
                <a:cubicBezTo>
                  <a:pt x="182" y="757"/>
                  <a:pt x="181" y="758"/>
                  <a:pt x="182" y="758"/>
                </a:cubicBezTo>
                <a:cubicBezTo>
                  <a:pt x="181" y="757"/>
                  <a:pt x="182" y="756"/>
                  <a:pt x="181" y="756"/>
                </a:cubicBezTo>
                <a:close/>
                <a:moveTo>
                  <a:pt x="139" y="719"/>
                </a:moveTo>
                <a:cubicBezTo>
                  <a:pt x="139" y="719"/>
                  <a:pt x="138" y="720"/>
                  <a:pt x="139" y="720"/>
                </a:cubicBezTo>
                <a:cubicBezTo>
                  <a:pt x="139" y="720"/>
                  <a:pt x="138" y="718"/>
                  <a:pt x="139" y="719"/>
                </a:cubicBezTo>
                <a:close/>
                <a:moveTo>
                  <a:pt x="179" y="640"/>
                </a:moveTo>
                <a:cubicBezTo>
                  <a:pt x="180" y="641"/>
                  <a:pt x="179" y="641"/>
                  <a:pt x="179" y="641"/>
                </a:cubicBezTo>
                <a:cubicBezTo>
                  <a:pt x="179" y="642"/>
                  <a:pt x="179" y="642"/>
                  <a:pt x="180" y="642"/>
                </a:cubicBezTo>
                <a:cubicBezTo>
                  <a:pt x="180" y="642"/>
                  <a:pt x="180" y="640"/>
                  <a:pt x="179" y="640"/>
                </a:cubicBezTo>
                <a:close/>
                <a:moveTo>
                  <a:pt x="177" y="606"/>
                </a:moveTo>
                <a:cubicBezTo>
                  <a:pt x="176" y="606"/>
                  <a:pt x="177" y="607"/>
                  <a:pt x="177" y="607"/>
                </a:cubicBezTo>
                <a:cubicBezTo>
                  <a:pt x="177" y="607"/>
                  <a:pt x="177" y="607"/>
                  <a:pt x="177" y="607"/>
                </a:cubicBezTo>
                <a:cubicBezTo>
                  <a:pt x="177" y="607"/>
                  <a:pt x="177" y="606"/>
                  <a:pt x="177" y="606"/>
                </a:cubicBezTo>
                <a:close/>
                <a:moveTo>
                  <a:pt x="177" y="607"/>
                </a:moveTo>
                <a:cubicBezTo>
                  <a:pt x="177" y="607"/>
                  <a:pt x="177" y="607"/>
                  <a:pt x="177" y="607"/>
                </a:cubicBezTo>
                <a:cubicBezTo>
                  <a:pt x="177" y="607"/>
                  <a:pt x="177" y="608"/>
                  <a:pt x="177" y="607"/>
                </a:cubicBezTo>
                <a:close/>
                <a:moveTo>
                  <a:pt x="184" y="592"/>
                </a:moveTo>
                <a:cubicBezTo>
                  <a:pt x="185" y="591"/>
                  <a:pt x="185" y="592"/>
                  <a:pt x="185" y="591"/>
                </a:cubicBezTo>
                <a:cubicBezTo>
                  <a:pt x="185" y="591"/>
                  <a:pt x="185" y="591"/>
                  <a:pt x="185" y="591"/>
                </a:cubicBezTo>
                <a:cubicBezTo>
                  <a:pt x="185" y="591"/>
                  <a:pt x="185" y="591"/>
                  <a:pt x="185" y="590"/>
                </a:cubicBezTo>
                <a:cubicBezTo>
                  <a:pt x="184" y="590"/>
                  <a:pt x="183" y="591"/>
                  <a:pt x="184" y="592"/>
                </a:cubicBezTo>
                <a:close/>
                <a:moveTo>
                  <a:pt x="184" y="584"/>
                </a:moveTo>
                <a:cubicBezTo>
                  <a:pt x="184" y="584"/>
                  <a:pt x="185" y="583"/>
                  <a:pt x="184" y="583"/>
                </a:cubicBezTo>
                <a:cubicBezTo>
                  <a:pt x="184" y="583"/>
                  <a:pt x="184" y="584"/>
                  <a:pt x="184" y="584"/>
                </a:cubicBezTo>
                <a:close/>
                <a:moveTo>
                  <a:pt x="183" y="567"/>
                </a:moveTo>
                <a:cubicBezTo>
                  <a:pt x="183" y="567"/>
                  <a:pt x="183" y="568"/>
                  <a:pt x="183" y="567"/>
                </a:cubicBezTo>
                <a:cubicBezTo>
                  <a:pt x="183" y="567"/>
                  <a:pt x="183" y="567"/>
                  <a:pt x="183" y="567"/>
                </a:cubicBezTo>
                <a:cubicBezTo>
                  <a:pt x="183" y="567"/>
                  <a:pt x="183" y="567"/>
                  <a:pt x="183" y="567"/>
                </a:cubicBezTo>
                <a:cubicBezTo>
                  <a:pt x="183" y="568"/>
                  <a:pt x="183" y="568"/>
                  <a:pt x="183" y="568"/>
                </a:cubicBezTo>
                <a:cubicBezTo>
                  <a:pt x="183" y="568"/>
                  <a:pt x="183" y="568"/>
                  <a:pt x="183" y="568"/>
                </a:cubicBezTo>
                <a:cubicBezTo>
                  <a:pt x="183" y="568"/>
                  <a:pt x="183" y="569"/>
                  <a:pt x="183" y="569"/>
                </a:cubicBezTo>
                <a:cubicBezTo>
                  <a:pt x="183" y="569"/>
                  <a:pt x="184" y="569"/>
                  <a:pt x="184" y="568"/>
                </a:cubicBezTo>
                <a:cubicBezTo>
                  <a:pt x="184" y="568"/>
                  <a:pt x="184" y="568"/>
                  <a:pt x="184" y="568"/>
                </a:cubicBezTo>
                <a:cubicBezTo>
                  <a:pt x="184" y="568"/>
                  <a:pt x="184" y="567"/>
                  <a:pt x="184" y="567"/>
                </a:cubicBezTo>
                <a:cubicBezTo>
                  <a:pt x="184" y="567"/>
                  <a:pt x="184" y="567"/>
                  <a:pt x="184" y="567"/>
                </a:cubicBezTo>
                <a:cubicBezTo>
                  <a:pt x="184" y="566"/>
                  <a:pt x="184" y="565"/>
                  <a:pt x="184" y="564"/>
                </a:cubicBezTo>
                <a:cubicBezTo>
                  <a:pt x="183" y="565"/>
                  <a:pt x="183" y="564"/>
                  <a:pt x="182" y="564"/>
                </a:cubicBezTo>
                <a:cubicBezTo>
                  <a:pt x="183" y="565"/>
                  <a:pt x="183" y="566"/>
                  <a:pt x="183" y="567"/>
                </a:cubicBezTo>
                <a:close/>
                <a:moveTo>
                  <a:pt x="127" y="616"/>
                </a:moveTo>
                <a:cubicBezTo>
                  <a:pt x="127" y="616"/>
                  <a:pt x="126" y="617"/>
                  <a:pt x="127" y="617"/>
                </a:cubicBezTo>
                <a:cubicBezTo>
                  <a:pt x="127" y="616"/>
                  <a:pt x="127" y="615"/>
                  <a:pt x="127" y="616"/>
                </a:cubicBezTo>
                <a:close/>
                <a:moveTo>
                  <a:pt x="175" y="554"/>
                </a:moveTo>
                <a:cubicBezTo>
                  <a:pt x="175" y="554"/>
                  <a:pt x="174" y="555"/>
                  <a:pt x="175" y="555"/>
                </a:cubicBezTo>
                <a:cubicBezTo>
                  <a:pt x="175" y="555"/>
                  <a:pt x="175" y="553"/>
                  <a:pt x="175" y="554"/>
                </a:cubicBezTo>
                <a:close/>
                <a:moveTo>
                  <a:pt x="173" y="525"/>
                </a:moveTo>
                <a:cubicBezTo>
                  <a:pt x="174" y="525"/>
                  <a:pt x="173" y="525"/>
                  <a:pt x="174" y="526"/>
                </a:cubicBezTo>
                <a:cubicBezTo>
                  <a:pt x="174" y="525"/>
                  <a:pt x="174" y="524"/>
                  <a:pt x="173" y="525"/>
                </a:cubicBezTo>
                <a:close/>
                <a:moveTo>
                  <a:pt x="181" y="512"/>
                </a:moveTo>
                <a:cubicBezTo>
                  <a:pt x="181" y="512"/>
                  <a:pt x="181" y="511"/>
                  <a:pt x="181" y="511"/>
                </a:cubicBezTo>
                <a:cubicBezTo>
                  <a:pt x="181" y="512"/>
                  <a:pt x="180" y="512"/>
                  <a:pt x="181" y="512"/>
                </a:cubicBezTo>
                <a:close/>
                <a:moveTo>
                  <a:pt x="169" y="510"/>
                </a:moveTo>
                <a:cubicBezTo>
                  <a:pt x="169" y="509"/>
                  <a:pt x="170" y="509"/>
                  <a:pt x="169" y="509"/>
                </a:cubicBezTo>
                <a:cubicBezTo>
                  <a:pt x="169" y="509"/>
                  <a:pt x="169" y="510"/>
                  <a:pt x="169" y="510"/>
                </a:cubicBezTo>
                <a:close/>
                <a:moveTo>
                  <a:pt x="178" y="448"/>
                </a:moveTo>
                <a:cubicBezTo>
                  <a:pt x="178" y="448"/>
                  <a:pt x="179" y="448"/>
                  <a:pt x="179" y="448"/>
                </a:cubicBezTo>
                <a:cubicBezTo>
                  <a:pt x="178" y="447"/>
                  <a:pt x="179" y="447"/>
                  <a:pt x="178" y="447"/>
                </a:cubicBezTo>
                <a:cubicBezTo>
                  <a:pt x="177" y="447"/>
                  <a:pt x="178" y="449"/>
                  <a:pt x="178" y="448"/>
                </a:cubicBezTo>
                <a:close/>
                <a:moveTo>
                  <a:pt x="164" y="448"/>
                </a:moveTo>
                <a:cubicBezTo>
                  <a:pt x="164" y="448"/>
                  <a:pt x="165" y="448"/>
                  <a:pt x="164" y="447"/>
                </a:cubicBezTo>
                <a:cubicBezTo>
                  <a:pt x="164" y="447"/>
                  <a:pt x="164" y="449"/>
                  <a:pt x="164" y="448"/>
                </a:cubicBezTo>
                <a:close/>
                <a:moveTo>
                  <a:pt x="168" y="399"/>
                </a:moveTo>
                <a:cubicBezTo>
                  <a:pt x="168" y="399"/>
                  <a:pt x="169" y="398"/>
                  <a:pt x="168" y="398"/>
                </a:cubicBezTo>
                <a:cubicBezTo>
                  <a:pt x="167" y="399"/>
                  <a:pt x="168" y="399"/>
                  <a:pt x="168" y="399"/>
                </a:cubicBezTo>
                <a:close/>
                <a:moveTo>
                  <a:pt x="160" y="340"/>
                </a:moveTo>
                <a:cubicBezTo>
                  <a:pt x="160" y="340"/>
                  <a:pt x="160" y="340"/>
                  <a:pt x="161" y="340"/>
                </a:cubicBezTo>
                <a:cubicBezTo>
                  <a:pt x="161" y="340"/>
                  <a:pt x="161" y="338"/>
                  <a:pt x="160" y="339"/>
                </a:cubicBezTo>
                <a:cubicBezTo>
                  <a:pt x="160" y="339"/>
                  <a:pt x="160" y="340"/>
                  <a:pt x="160" y="340"/>
                </a:cubicBezTo>
                <a:close/>
                <a:moveTo>
                  <a:pt x="159" y="286"/>
                </a:moveTo>
                <a:cubicBezTo>
                  <a:pt x="159" y="286"/>
                  <a:pt x="160" y="284"/>
                  <a:pt x="159" y="284"/>
                </a:cubicBezTo>
                <a:cubicBezTo>
                  <a:pt x="159" y="285"/>
                  <a:pt x="159" y="286"/>
                  <a:pt x="159" y="286"/>
                </a:cubicBezTo>
                <a:close/>
                <a:moveTo>
                  <a:pt x="106" y="294"/>
                </a:moveTo>
                <a:cubicBezTo>
                  <a:pt x="106" y="294"/>
                  <a:pt x="106" y="293"/>
                  <a:pt x="106" y="293"/>
                </a:cubicBezTo>
                <a:cubicBezTo>
                  <a:pt x="106" y="294"/>
                  <a:pt x="105" y="295"/>
                  <a:pt x="106" y="294"/>
                </a:cubicBezTo>
                <a:close/>
                <a:moveTo>
                  <a:pt x="162" y="188"/>
                </a:moveTo>
                <a:cubicBezTo>
                  <a:pt x="162" y="188"/>
                  <a:pt x="163" y="187"/>
                  <a:pt x="162" y="187"/>
                </a:cubicBezTo>
                <a:cubicBezTo>
                  <a:pt x="162" y="188"/>
                  <a:pt x="162" y="189"/>
                  <a:pt x="162" y="188"/>
                </a:cubicBezTo>
                <a:close/>
                <a:moveTo>
                  <a:pt x="145" y="1177"/>
                </a:moveTo>
                <a:cubicBezTo>
                  <a:pt x="145" y="1177"/>
                  <a:pt x="145" y="1177"/>
                  <a:pt x="145" y="1177"/>
                </a:cubicBezTo>
                <a:cubicBezTo>
                  <a:pt x="145" y="1177"/>
                  <a:pt x="145" y="1177"/>
                  <a:pt x="145" y="1177"/>
                </a:cubicBezTo>
                <a:cubicBezTo>
                  <a:pt x="145" y="1178"/>
                  <a:pt x="145" y="1178"/>
                  <a:pt x="145" y="1178"/>
                </a:cubicBezTo>
                <a:cubicBezTo>
                  <a:pt x="145" y="1178"/>
                  <a:pt x="145" y="1178"/>
                  <a:pt x="145" y="1178"/>
                </a:cubicBezTo>
                <a:cubicBezTo>
                  <a:pt x="145" y="1179"/>
                  <a:pt x="145" y="1179"/>
                  <a:pt x="145" y="1178"/>
                </a:cubicBezTo>
                <a:cubicBezTo>
                  <a:pt x="146" y="1178"/>
                  <a:pt x="146" y="1178"/>
                  <a:pt x="146" y="1177"/>
                </a:cubicBezTo>
                <a:cubicBezTo>
                  <a:pt x="146" y="1177"/>
                  <a:pt x="146" y="1177"/>
                  <a:pt x="146" y="1177"/>
                </a:cubicBezTo>
                <a:cubicBezTo>
                  <a:pt x="146" y="1177"/>
                  <a:pt x="146" y="1177"/>
                  <a:pt x="146" y="1177"/>
                </a:cubicBezTo>
                <a:cubicBezTo>
                  <a:pt x="146" y="1177"/>
                  <a:pt x="146" y="1176"/>
                  <a:pt x="146" y="1176"/>
                </a:cubicBezTo>
                <a:cubicBezTo>
                  <a:pt x="146" y="1176"/>
                  <a:pt x="146" y="1176"/>
                  <a:pt x="145" y="1176"/>
                </a:cubicBezTo>
                <a:lnTo>
                  <a:pt x="145" y="1177"/>
                </a:lnTo>
                <a:close/>
                <a:moveTo>
                  <a:pt x="144" y="1158"/>
                </a:moveTo>
                <a:cubicBezTo>
                  <a:pt x="144" y="1158"/>
                  <a:pt x="144" y="1158"/>
                  <a:pt x="144" y="1159"/>
                </a:cubicBezTo>
                <a:cubicBezTo>
                  <a:pt x="144" y="1159"/>
                  <a:pt x="144" y="1159"/>
                  <a:pt x="144" y="1160"/>
                </a:cubicBezTo>
                <a:cubicBezTo>
                  <a:pt x="144" y="1160"/>
                  <a:pt x="144" y="1160"/>
                  <a:pt x="144" y="1160"/>
                </a:cubicBezTo>
                <a:cubicBezTo>
                  <a:pt x="144" y="1160"/>
                  <a:pt x="144" y="1160"/>
                  <a:pt x="144" y="1160"/>
                </a:cubicBezTo>
                <a:cubicBezTo>
                  <a:pt x="145" y="1159"/>
                  <a:pt x="145" y="1159"/>
                  <a:pt x="145" y="1158"/>
                </a:cubicBezTo>
                <a:cubicBezTo>
                  <a:pt x="145" y="1158"/>
                  <a:pt x="144" y="1158"/>
                  <a:pt x="144" y="1158"/>
                </a:cubicBezTo>
                <a:cubicBezTo>
                  <a:pt x="144" y="1158"/>
                  <a:pt x="144" y="1158"/>
                  <a:pt x="144" y="1158"/>
                </a:cubicBezTo>
                <a:close/>
                <a:moveTo>
                  <a:pt x="113" y="1166"/>
                </a:moveTo>
                <a:cubicBezTo>
                  <a:pt x="113" y="1166"/>
                  <a:pt x="113" y="1165"/>
                  <a:pt x="112" y="1165"/>
                </a:cubicBezTo>
                <a:cubicBezTo>
                  <a:pt x="112" y="1165"/>
                  <a:pt x="112" y="1165"/>
                  <a:pt x="112" y="1165"/>
                </a:cubicBezTo>
                <a:cubicBezTo>
                  <a:pt x="112" y="1165"/>
                  <a:pt x="112" y="1165"/>
                  <a:pt x="112" y="1165"/>
                </a:cubicBezTo>
                <a:cubicBezTo>
                  <a:pt x="112" y="1165"/>
                  <a:pt x="112" y="1166"/>
                  <a:pt x="112" y="1166"/>
                </a:cubicBezTo>
                <a:cubicBezTo>
                  <a:pt x="112" y="1166"/>
                  <a:pt x="112" y="1167"/>
                  <a:pt x="112" y="1167"/>
                </a:cubicBezTo>
                <a:cubicBezTo>
                  <a:pt x="112" y="1167"/>
                  <a:pt x="113" y="1167"/>
                  <a:pt x="113" y="1167"/>
                </a:cubicBezTo>
                <a:cubicBezTo>
                  <a:pt x="113" y="1167"/>
                  <a:pt x="113" y="1167"/>
                  <a:pt x="113" y="1167"/>
                </a:cubicBezTo>
                <a:cubicBezTo>
                  <a:pt x="113" y="1166"/>
                  <a:pt x="113" y="1166"/>
                  <a:pt x="113" y="1166"/>
                </a:cubicBezTo>
                <a:close/>
                <a:moveTo>
                  <a:pt x="117" y="1085"/>
                </a:moveTo>
                <a:cubicBezTo>
                  <a:pt x="117" y="1085"/>
                  <a:pt x="117" y="1085"/>
                  <a:pt x="117" y="1085"/>
                </a:cubicBezTo>
                <a:cubicBezTo>
                  <a:pt x="117" y="1085"/>
                  <a:pt x="117" y="1085"/>
                  <a:pt x="117" y="1085"/>
                </a:cubicBezTo>
                <a:cubicBezTo>
                  <a:pt x="117" y="1085"/>
                  <a:pt x="117" y="1085"/>
                  <a:pt x="117" y="1085"/>
                </a:cubicBezTo>
                <a:cubicBezTo>
                  <a:pt x="117" y="1085"/>
                  <a:pt x="117" y="1086"/>
                  <a:pt x="117" y="1087"/>
                </a:cubicBezTo>
                <a:cubicBezTo>
                  <a:pt x="117" y="1088"/>
                  <a:pt x="117" y="1089"/>
                  <a:pt x="116" y="1091"/>
                </a:cubicBezTo>
                <a:cubicBezTo>
                  <a:pt x="116" y="1091"/>
                  <a:pt x="116" y="1091"/>
                  <a:pt x="117" y="1091"/>
                </a:cubicBezTo>
                <a:cubicBezTo>
                  <a:pt x="117" y="1091"/>
                  <a:pt x="117" y="1091"/>
                  <a:pt x="117" y="1091"/>
                </a:cubicBezTo>
                <a:cubicBezTo>
                  <a:pt x="117" y="1089"/>
                  <a:pt x="117" y="1088"/>
                  <a:pt x="117" y="1087"/>
                </a:cubicBezTo>
                <a:cubicBezTo>
                  <a:pt x="117" y="1086"/>
                  <a:pt x="117" y="1085"/>
                  <a:pt x="117" y="1085"/>
                </a:cubicBezTo>
                <a:close/>
                <a:moveTo>
                  <a:pt x="117" y="1083"/>
                </a:moveTo>
                <a:cubicBezTo>
                  <a:pt x="117" y="1082"/>
                  <a:pt x="117" y="1082"/>
                  <a:pt x="117" y="1081"/>
                </a:cubicBezTo>
                <a:cubicBezTo>
                  <a:pt x="117" y="1080"/>
                  <a:pt x="118" y="1080"/>
                  <a:pt x="118" y="1080"/>
                </a:cubicBezTo>
                <a:cubicBezTo>
                  <a:pt x="118" y="1080"/>
                  <a:pt x="118" y="1079"/>
                  <a:pt x="117" y="1079"/>
                </a:cubicBezTo>
                <a:cubicBezTo>
                  <a:pt x="117" y="1079"/>
                  <a:pt x="117" y="1079"/>
                  <a:pt x="117" y="1079"/>
                </a:cubicBezTo>
                <a:cubicBezTo>
                  <a:pt x="117" y="1080"/>
                  <a:pt x="117" y="1080"/>
                  <a:pt x="117" y="1080"/>
                </a:cubicBezTo>
                <a:cubicBezTo>
                  <a:pt x="117" y="1080"/>
                  <a:pt x="117" y="1080"/>
                  <a:pt x="117" y="1081"/>
                </a:cubicBezTo>
                <a:cubicBezTo>
                  <a:pt x="117" y="1081"/>
                  <a:pt x="117" y="1082"/>
                  <a:pt x="117" y="1083"/>
                </a:cubicBezTo>
                <a:cubicBezTo>
                  <a:pt x="117" y="1083"/>
                  <a:pt x="117" y="1083"/>
                  <a:pt x="117" y="1083"/>
                </a:cubicBezTo>
                <a:cubicBezTo>
                  <a:pt x="117" y="1083"/>
                  <a:pt x="117" y="1083"/>
                  <a:pt x="117" y="1083"/>
                </a:cubicBezTo>
                <a:close/>
                <a:moveTo>
                  <a:pt x="118" y="1063"/>
                </a:moveTo>
                <a:cubicBezTo>
                  <a:pt x="118" y="1063"/>
                  <a:pt x="118" y="1063"/>
                  <a:pt x="118" y="1063"/>
                </a:cubicBezTo>
                <a:cubicBezTo>
                  <a:pt x="118" y="1063"/>
                  <a:pt x="118" y="1063"/>
                  <a:pt x="118" y="1063"/>
                </a:cubicBezTo>
                <a:cubicBezTo>
                  <a:pt x="118" y="1063"/>
                  <a:pt x="118" y="1063"/>
                  <a:pt x="118" y="1063"/>
                </a:cubicBezTo>
                <a:cubicBezTo>
                  <a:pt x="118" y="1063"/>
                  <a:pt x="118" y="1063"/>
                  <a:pt x="118" y="1063"/>
                </a:cubicBezTo>
                <a:cubicBezTo>
                  <a:pt x="117" y="1063"/>
                  <a:pt x="117" y="1063"/>
                  <a:pt x="117" y="1063"/>
                </a:cubicBezTo>
                <a:cubicBezTo>
                  <a:pt x="117" y="1064"/>
                  <a:pt x="117" y="1065"/>
                  <a:pt x="117" y="1066"/>
                </a:cubicBezTo>
                <a:cubicBezTo>
                  <a:pt x="117" y="1066"/>
                  <a:pt x="118" y="1066"/>
                  <a:pt x="118" y="1066"/>
                </a:cubicBezTo>
                <a:cubicBezTo>
                  <a:pt x="118" y="1066"/>
                  <a:pt x="118" y="1066"/>
                  <a:pt x="118" y="1066"/>
                </a:cubicBezTo>
                <a:cubicBezTo>
                  <a:pt x="117" y="1065"/>
                  <a:pt x="118" y="1064"/>
                  <a:pt x="118" y="1063"/>
                </a:cubicBezTo>
                <a:close/>
                <a:moveTo>
                  <a:pt x="182" y="733"/>
                </a:moveTo>
                <a:cubicBezTo>
                  <a:pt x="182" y="733"/>
                  <a:pt x="182" y="733"/>
                  <a:pt x="182" y="732"/>
                </a:cubicBezTo>
                <a:cubicBezTo>
                  <a:pt x="182" y="732"/>
                  <a:pt x="182" y="732"/>
                  <a:pt x="181" y="731"/>
                </a:cubicBezTo>
                <a:cubicBezTo>
                  <a:pt x="181" y="731"/>
                  <a:pt x="181" y="731"/>
                  <a:pt x="181" y="731"/>
                </a:cubicBezTo>
                <a:cubicBezTo>
                  <a:pt x="181" y="731"/>
                  <a:pt x="181" y="731"/>
                  <a:pt x="181" y="731"/>
                </a:cubicBezTo>
                <a:cubicBezTo>
                  <a:pt x="181" y="731"/>
                  <a:pt x="181" y="732"/>
                  <a:pt x="181" y="732"/>
                </a:cubicBezTo>
                <a:cubicBezTo>
                  <a:pt x="181" y="732"/>
                  <a:pt x="181" y="732"/>
                  <a:pt x="181" y="732"/>
                </a:cubicBezTo>
                <a:cubicBezTo>
                  <a:pt x="181" y="732"/>
                  <a:pt x="181" y="733"/>
                  <a:pt x="181" y="733"/>
                </a:cubicBezTo>
                <a:cubicBezTo>
                  <a:pt x="181" y="733"/>
                  <a:pt x="181" y="734"/>
                  <a:pt x="181" y="734"/>
                </a:cubicBezTo>
                <a:cubicBezTo>
                  <a:pt x="181" y="734"/>
                  <a:pt x="181" y="734"/>
                  <a:pt x="181" y="734"/>
                </a:cubicBezTo>
                <a:cubicBezTo>
                  <a:pt x="181" y="734"/>
                  <a:pt x="181" y="734"/>
                  <a:pt x="181" y="734"/>
                </a:cubicBezTo>
                <a:cubicBezTo>
                  <a:pt x="181" y="734"/>
                  <a:pt x="182" y="733"/>
                  <a:pt x="182" y="733"/>
                </a:cubicBezTo>
                <a:close/>
                <a:moveTo>
                  <a:pt x="181" y="710"/>
                </a:moveTo>
                <a:cubicBezTo>
                  <a:pt x="181" y="710"/>
                  <a:pt x="181" y="710"/>
                  <a:pt x="180" y="710"/>
                </a:cubicBezTo>
                <a:cubicBezTo>
                  <a:pt x="180" y="710"/>
                  <a:pt x="180" y="710"/>
                  <a:pt x="180" y="710"/>
                </a:cubicBezTo>
                <a:cubicBezTo>
                  <a:pt x="181" y="710"/>
                  <a:pt x="180" y="711"/>
                  <a:pt x="180" y="711"/>
                </a:cubicBezTo>
                <a:cubicBezTo>
                  <a:pt x="180" y="711"/>
                  <a:pt x="180" y="711"/>
                  <a:pt x="181" y="711"/>
                </a:cubicBezTo>
                <a:cubicBezTo>
                  <a:pt x="181" y="711"/>
                  <a:pt x="181" y="711"/>
                  <a:pt x="181" y="711"/>
                </a:cubicBezTo>
                <a:cubicBezTo>
                  <a:pt x="181" y="710"/>
                  <a:pt x="181" y="710"/>
                  <a:pt x="181" y="710"/>
                </a:cubicBezTo>
                <a:close/>
                <a:moveTo>
                  <a:pt x="130" y="718"/>
                </a:moveTo>
                <a:cubicBezTo>
                  <a:pt x="130" y="718"/>
                  <a:pt x="129" y="718"/>
                  <a:pt x="129" y="718"/>
                </a:cubicBezTo>
                <a:cubicBezTo>
                  <a:pt x="129" y="718"/>
                  <a:pt x="129" y="718"/>
                  <a:pt x="129" y="718"/>
                </a:cubicBezTo>
                <a:cubicBezTo>
                  <a:pt x="129" y="721"/>
                  <a:pt x="130" y="723"/>
                  <a:pt x="130" y="725"/>
                </a:cubicBezTo>
                <a:cubicBezTo>
                  <a:pt x="130" y="728"/>
                  <a:pt x="130" y="730"/>
                  <a:pt x="130" y="733"/>
                </a:cubicBezTo>
                <a:cubicBezTo>
                  <a:pt x="130" y="733"/>
                  <a:pt x="130" y="733"/>
                  <a:pt x="131" y="733"/>
                </a:cubicBezTo>
                <a:cubicBezTo>
                  <a:pt x="131" y="733"/>
                  <a:pt x="131" y="733"/>
                  <a:pt x="131" y="733"/>
                </a:cubicBezTo>
                <a:cubicBezTo>
                  <a:pt x="131" y="730"/>
                  <a:pt x="131" y="728"/>
                  <a:pt x="130" y="725"/>
                </a:cubicBezTo>
                <a:cubicBezTo>
                  <a:pt x="130" y="723"/>
                  <a:pt x="130" y="721"/>
                  <a:pt x="130" y="718"/>
                </a:cubicBezTo>
                <a:cubicBezTo>
                  <a:pt x="130" y="718"/>
                  <a:pt x="130" y="718"/>
                  <a:pt x="130" y="718"/>
                </a:cubicBezTo>
                <a:close/>
                <a:moveTo>
                  <a:pt x="138" y="711"/>
                </a:moveTo>
                <a:cubicBezTo>
                  <a:pt x="138" y="712"/>
                  <a:pt x="138" y="712"/>
                  <a:pt x="138" y="713"/>
                </a:cubicBezTo>
                <a:cubicBezTo>
                  <a:pt x="138" y="713"/>
                  <a:pt x="138" y="713"/>
                  <a:pt x="138" y="714"/>
                </a:cubicBezTo>
                <a:cubicBezTo>
                  <a:pt x="138" y="714"/>
                  <a:pt x="138" y="714"/>
                  <a:pt x="138" y="714"/>
                </a:cubicBezTo>
                <a:cubicBezTo>
                  <a:pt x="138" y="714"/>
                  <a:pt x="138" y="714"/>
                  <a:pt x="138" y="714"/>
                </a:cubicBezTo>
                <a:cubicBezTo>
                  <a:pt x="138" y="713"/>
                  <a:pt x="138" y="713"/>
                  <a:pt x="138" y="713"/>
                </a:cubicBezTo>
                <a:cubicBezTo>
                  <a:pt x="138" y="712"/>
                  <a:pt x="138" y="712"/>
                  <a:pt x="138" y="711"/>
                </a:cubicBezTo>
                <a:cubicBezTo>
                  <a:pt x="138" y="711"/>
                  <a:pt x="138" y="711"/>
                  <a:pt x="138" y="711"/>
                </a:cubicBezTo>
                <a:cubicBezTo>
                  <a:pt x="138" y="711"/>
                  <a:pt x="138" y="711"/>
                  <a:pt x="138" y="711"/>
                </a:cubicBezTo>
                <a:cubicBezTo>
                  <a:pt x="138" y="711"/>
                  <a:pt x="138" y="711"/>
                  <a:pt x="138" y="711"/>
                </a:cubicBezTo>
                <a:close/>
                <a:moveTo>
                  <a:pt x="130" y="715"/>
                </a:moveTo>
                <a:cubicBezTo>
                  <a:pt x="130" y="715"/>
                  <a:pt x="130" y="715"/>
                  <a:pt x="129" y="715"/>
                </a:cubicBezTo>
                <a:cubicBezTo>
                  <a:pt x="129" y="715"/>
                  <a:pt x="129" y="715"/>
                  <a:pt x="129" y="715"/>
                </a:cubicBezTo>
                <a:cubicBezTo>
                  <a:pt x="129" y="715"/>
                  <a:pt x="129" y="715"/>
                  <a:pt x="129" y="715"/>
                </a:cubicBezTo>
                <a:cubicBezTo>
                  <a:pt x="129" y="715"/>
                  <a:pt x="129" y="715"/>
                  <a:pt x="129" y="716"/>
                </a:cubicBezTo>
                <a:cubicBezTo>
                  <a:pt x="129" y="716"/>
                  <a:pt x="129" y="716"/>
                  <a:pt x="130" y="716"/>
                </a:cubicBezTo>
                <a:cubicBezTo>
                  <a:pt x="130" y="716"/>
                  <a:pt x="130" y="716"/>
                  <a:pt x="130" y="716"/>
                </a:cubicBezTo>
                <a:cubicBezTo>
                  <a:pt x="130" y="715"/>
                  <a:pt x="130" y="715"/>
                  <a:pt x="130" y="715"/>
                </a:cubicBezTo>
                <a:close/>
                <a:moveTo>
                  <a:pt x="129" y="708"/>
                </a:moveTo>
                <a:cubicBezTo>
                  <a:pt x="129" y="708"/>
                  <a:pt x="129" y="708"/>
                  <a:pt x="129" y="708"/>
                </a:cubicBezTo>
                <a:cubicBezTo>
                  <a:pt x="129" y="708"/>
                  <a:pt x="129" y="709"/>
                  <a:pt x="129" y="709"/>
                </a:cubicBezTo>
                <a:cubicBezTo>
                  <a:pt x="129" y="709"/>
                  <a:pt x="129" y="710"/>
                  <a:pt x="129" y="710"/>
                </a:cubicBezTo>
                <a:cubicBezTo>
                  <a:pt x="129" y="711"/>
                  <a:pt x="129" y="711"/>
                  <a:pt x="129" y="712"/>
                </a:cubicBezTo>
                <a:cubicBezTo>
                  <a:pt x="129" y="712"/>
                  <a:pt x="129" y="712"/>
                  <a:pt x="129" y="712"/>
                </a:cubicBezTo>
                <a:cubicBezTo>
                  <a:pt x="129" y="712"/>
                  <a:pt x="130" y="712"/>
                  <a:pt x="130" y="712"/>
                </a:cubicBezTo>
                <a:cubicBezTo>
                  <a:pt x="129" y="711"/>
                  <a:pt x="129" y="711"/>
                  <a:pt x="130" y="710"/>
                </a:cubicBezTo>
                <a:cubicBezTo>
                  <a:pt x="129" y="710"/>
                  <a:pt x="130" y="709"/>
                  <a:pt x="129" y="709"/>
                </a:cubicBezTo>
                <a:cubicBezTo>
                  <a:pt x="129" y="708"/>
                  <a:pt x="129" y="708"/>
                  <a:pt x="129" y="708"/>
                </a:cubicBezTo>
                <a:close/>
                <a:moveTo>
                  <a:pt x="176" y="646"/>
                </a:moveTo>
                <a:cubicBezTo>
                  <a:pt x="176" y="646"/>
                  <a:pt x="176" y="646"/>
                  <a:pt x="176" y="647"/>
                </a:cubicBezTo>
                <a:cubicBezTo>
                  <a:pt x="177" y="647"/>
                  <a:pt x="177" y="647"/>
                  <a:pt x="177" y="647"/>
                </a:cubicBezTo>
                <a:cubicBezTo>
                  <a:pt x="177" y="647"/>
                  <a:pt x="177" y="647"/>
                  <a:pt x="177" y="647"/>
                </a:cubicBezTo>
                <a:cubicBezTo>
                  <a:pt x="177" y="646"/>
                  <a:pt x="177" y="646"/>
                  <a:pt x="177" y="646"/>
                </a:cubicBezTo>
                <a:cubicBezTo>
                  <a:pt x="177" y="646"/>
                  <a:pt x="177" y="645"/>
                  <a:pt x="177" y="645"/>
                </a:cubicBezTo>
                <a:cubicBezTo>
                  <a:pt x="177" y="645"/>
                  <a:pt x="176" y="645"/>
                  <a:pt x="176" y="645"/>
                </a:cubicBezTo>
                <a:cubicBezTo>
                  <a:pt x="176" y="645"/>
                  <a:pt x="176" y="645"/>
                  <a:pt x="176" y="646"/>
                </a:cubicBezTo>
                <a:close/>
                <a:moveTo>
                  <a:pt x="187" y="634"/>
                </a:move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4"/>
                </a:cubicBezTo>
                <a:cubicBezTo>
                  <a:pt x="187" y="634"/>
                  <a:pt x="187" y="634"/>
                  <a:pt x="187" y="634"/>
                </a:cubicBezTo>
                <a:cubicBezTo>
                  <a:pt x="187" y="634"/>
                  <a:pt x="187" y="634"/>
                  <a:pt x="187" y="634"/>
                </a:cubicBezTo>
                <a:cubicBezTo>
                  <a:pt x="187" y="634"/>
                  <a:pt x="187" y="634"/>
                  <a:pt x="187" y="634"/>
                </a:cubicBezTo>
                <a:close/>
                <a:moveTo>
                  <a:pt x="178" y="617"/>
                </a:moveTo>
                <a:cubicBezTo>
                  <a:pt x="178" y="617"/>
                  <a:pt x="178" y="617"/>
                  <a:pt x="178" y="617"/>
                </a:cubicBezTo>
                <a:cubicBezTo>
                  <a:pt x="178" y="618"/>
                  <a:pt x="178" y="620"/>
                  <a:pt x="178" y="621"/>
                </a:cubicBezTo>
                <a:cubicBezTo>
                  <a:pt x="178" y="621"/>
                  <a:pt x="178" y="621"/>
                  <a:pt x="178" y="621"/>
                </a:cubicBezTo>
                <a:cubicBezTo>
                  <a:pt x="179" y="621"/>
                  <a:pt x="179" y="621"/>
                  <a:pt x="179" y="621"/>
                </a:cubicBezTo>
                <a:cubicBezTo>
                  <a:pt x="179" y="620"/>
                  <a:pt x="179" y="618"/>
                  <a:pt x="179" y="617"/>
                </a:cubicBezTo>
                <a:cubicBezTo>
                  <a:pt x="179" y="617"/>
                  <a:pt x="179" y="617"/>
                  <a:pt x="178" y="617"/>
                </a:cubicBezTo>
                <a:cubicBezTo>
                  <a:pt x="178" y="617"/>
                  <a:pt x="178" y="617"/>
                  <a:pt x="178" y="617"/>
                </a:cubicBezTo>
                <a:close/>
                <a:moveTo>
                  <a:pt x="177" y="595"/>
                </a:moveTo>
                <a:cubicBezTo>
                  <a:pt x="177" y="595"/>
                  <a:pt x="177" y="595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ubicBezTo>
                  <a:pt x="177" y="596"/>
                  <a:pt x="177" y="597"/>
                  <a:pt x="177" y="598"/>
                </a:cubicBezTo>
                <a:cubicBezTo>
                  <a:pt x="177" y="599"/>
                  <a:pt x="177" y="601"/>
                  <a:pt x="178" y="602"/>
                </a:cubicBezTo>
                <a:cubicBezTo>
                  <a:pt x="178" y="602"/>
                  <a:pt x="178" y="602"/>
                  <a:pt x="178" y="602"/>
                </a:cubicBezTo>
                <a:cubicBezTo>
                  <a:pt x="178" y="602"/>
                  <a:pt x="178" y="602"/>
                  <a:pt x="178" y="602"/>
                </a:cubicBezTo>
                <a:cubicBezTo>
                  <a:pt x="178" y="601"/>
                  <a:pt x="178" y="599"/>
                  <a:pt x="178" y="598"/>
                </a:cubicBezTo>
                <a:cubicBezTo>
                  <a:pt x="178" y="597"/>
                  <a:pt x="178" y="596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ubicBezTo>
                  <a:pt x="178" y="595"/>
                  <a:pt x="178" y="595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lose/>
                <a:moveTo>
                  <a:pt x="127" y="628"/>
                </a:moveTo>
                <a:cubicBezTo>
                  <a:pt x="127" y="629"/>
                  <a:pt x="128" y="629"/>
                  <a:pt x="127" y="630"/>
                </a:cubicBezTo>
                <a:cubicBezTo>
                  <a:pt x="127" y="630"/>
                  <a:pt x="127" y="630"/>
                  <a:pt x="127" y="630"/>
                </a:cubicBezTo>
                <a:cubicBezTo>
                  <a:pt x="128" y="630"/>
                  <a:pt x="128" y="630"/>
                  <a:pt x="128" y="630"/>
                </a:cubicBezTo>
                <a:cubicBezTo>
                  <a:pt x="128" y="629"/>
                  <a:pt x="128" y="629"/>
                  <a:pt x="128" y="628"/>
                </a:cubicBezTo>
                <a:lnTo>
                  <a:pt x="127" y="628"/>
                </a:lnTo>
                <a:close/>
                <a:moveTo>
                  <a:pt x="181" y="515"/>
                </a:moveTo>
                <a:cubicBezTo>
                  <a:pt x="181" y="515"/>
                  <a:pt x="180" y="515"/>
                  <a:pt x="181" y="515"/>
                </a:cubicBezTo>
                <a:cubicBezTo>
                  <a:pt x="181" y="515"/>
                  <a:pt x="181" y="516"/>
                  <a:pt x="181" y="516"/>
                </a:cubicBezTo>
                <a:cubicBezTo>
                  <a:pt x="181" y="517"/>
                  <a:pt x="181" y="517"/>
                  <a:pt x="181" y="517"/>
                </a:cubicBezTo>
                <a:cubicBezTo>
                  <a:pt x="181" y="517"/>
                  <a:pt x="181" y="516"/>
                  <a:pt x="181" y="516"/>
                </a:cubicBezTo>
                <a:cubicBezTo>
                  <a:pt x="181" y="516"/>
                  <a:pt x="181" y="515"/>
                  <a:pt x="181" y="515"/>
                </a:cubicBezTo>
                <a:cubicBezTo>
                  <a:pt x="181" y="515"/>
                  <a:pt x="181" y="514"/>
                  <a:pt x="181" y="515"/>
                </a:cubicBezTo>
                <a:cubicBezTo>
                  <a:pt x="181" y="515"/>
                  <a:pt x="181" y="515"/>
                  <a:pt x="181" y="515"/>
                </a:cubicBezTo>
                <a:close/>
                <a:moveTo>
                  <a:pt x="173" y="508"/>
                </a:moveTo>
                <a:cubicBezTo>
                  <a:pt x="173" y="507"/>
                  <a:pt x="173" y="507"/>
                  <a:pt x="173" y="507"/>
                </a:cubicBezTo>
                <a:cubicBezTo>
                  <a:pt x="173" y="507"/>
                  <a:pt x="173" y="507"/>
                  <a:pt x="173" y="507"/>
                </a:cubicBezTo>
                <a:cubicBezTo>
                  <a:pt x="173" y="507"/>
                  <a:pt x="173" y="507"/>
                  <a:pt x="173" y="507"/>
                </a:cubicBezTo>
                <a:cubicBezTo>
                  <a:pt x="173" y="508"/>
                  <a:pt x="173" y="508"/>
                  <a:pt x="173" y="508"/>
                </a:cubicBezTo>
                <a:cubicBezTo>
                  <a:pt x="173" y="508"/>
                  <a:pt x="173" y="509"/>
                  <a:pt x="173" y="509"/>
                </a:cubicBezTo>
                <a:cubicBezTo>
                  <a:pt x="173" y="509"/>
                  <a:pt x="173" y="509"/>
                  <a:pt x="173" y="509"/>
                </a:cubicBezTo>
                <a:cubicBezTo>
                  <a:pt x="173" y="509"/>
                  <a:pt x="173" y="509"/>
                  <a:pt x="173" y="509"/>
                </a:cubicBezTo>
                <a:cubicBezTo>
                  <a:pt x="173" y="509"/>
                  <a:pt x="173" y="508"/>
                  <a:pt x="173" y="508"/>
                </a:cubicBezTo>
                <a:cubicBezTo>
                  <a:pt x="173" y="508"/>
                  <a:pt x="173" y="508"/>
                  <a:pt x="173" y="508"/>
                </a:cubicBezTo>
                <a:close/>
                <a:moveTo>
                  <a:pt x="167" y="503"/>
                </a:moveTo>
                <a:cubicBezTo>
                  <a:pt x="167" y="503"/>
                  <a:pt x="167" y="503"/>
                  <a:pt x="166" y="503"/>
                </a:cubicBezTo>
                <a:cubicBezTo>
                  <a:pt x="166" y="503"/>
                  <a:pt x="166" y="503"/>
                  <a:pt x="166" y="503"/>
                </a:cubicBezTo>
                <a:cubicBezTo>
                  <a:pt x="166" y="503"/>
                  <a:pt x="166" y="503"/>
                  <a:pt x="166" y="503"/>
                </a:cubicBezTo>
                <a:cubicBezTo>
                  <a:pt x="166" y="503"/>
                  <a:pt x="166" y="504"/>
                  <a:pt x="166" y="505"/>
                </a:cubicBezTo>
                <a:cubicBezTo>
                  <a:pt x="166" y="506"/>
                  <a:pt x="167" y="507"/>
                  <a:pt x="166" y="508"/>
                </a:cubicBezTo>
                <a:cubicBezTo>
                  <a:pt x="166" y="508"/>
                  <a:pt x="166" y="508"/>
                  <a:pt x="166" y="508"/>
                </a:cubicBezTo>
                <a:cubicBezTo>
                  <a:pt x="166" y="508"/>
                  <a:pt x="167" y="508"/>
                  <a:pt x="167" y="508"/>
                </a:cubicBezTo>
                <a:cubicBezTo>
                  <a:pt x="167" y="507"/>
                  <a:pt x="167" y="506"/>
                  <a:pt x="167" y="505"/>
                </a:cubicBezTo>
                <a:cubicBezTo>
                  <a:pt x="167" y="504"/>
                  <a:pt x="167" y="503"/>
                  <a:pt x="167" y="503"/>
                </a:cubicBezTo>
                <a:close/>
                <a:moveTo>
                  <a:pt x="167" y="487"/>
                </a:moveTo>
                <a:cubicBezTo>
                  <a:pt x="167" y="487"/>
                  <a:pt x="167" y="487"/>
                  <a:pt x="167" y="487"/>
                </a:cubicBezTo>
                <a:cubicBezTo>
                  <a:pt x="167" y="488"/>
                  <a:pt x="167" y="488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8"/>
                  <a:pt x="168" y="488"/>
                  <a:pt x="167" y="487"/>
                </a:cubicBezTo>
                <a:cubicBezTo>
                  <a:pt x="167" y="487"/>
                  <a:pt x="167" y="487"/>
                  <a:pt x="167" y="487"/>
                </a:cubicBezTo>
                <a:cubicBezTo>
                  <a:pt x="167" y="487"/>
                  <a:pt x="167" y="487"/>
                  <a:pt x="167" y="487"/>
                </a:cubicBezTo>
                <a:close/>
                <a:moveTo>
                  <a:pt x="165" y="465"/>
                </a:moveTo>
                <a:cubicBezTo>
                  <a:pt x="165" y="465"/>
                  <a:pt x="165" y="465"/>
                  <a:pt x="165" y="465"/>
                </a:cubicBezTo>
                <a:cubicBezTo>
                  <a:pt x="165" y="465"/>
                  <a:pt x="165" y="465"/>
                  <a:pt x="165" y="465"/>
                </a:cubicBezTo>
                <a:cubicBezTo>
                  <a:pt x="165" y="465"/>
                  <a:pt x="165" y="465"/>
                  <a:pt x="165" y="465"/>
                </a:cubicBezTo>
                <a:cubicBezTo>
                  <a:pt x="165" y="465"/>
                  <a:pt x="165" y="466"/>
                  <a:pt x="165" y="466"/>
                </a:cubicBezTo>
                <a:cubicBezTo>
                  <a:pt x="165" y="466"/>
                  <a:pt x="165" y="466"/>
                  <a:pt x="165" y="466"/>
                </a:cubicBezTo>
                <a:cubicBezTo>
                  <a:pt x="165" y="467"/>
                  <a:pt x="165" y="467"/>
                  <a:pt x="165" y="467"/>
                </a:cubicBezTo>
                <a:cubicBezTo>
                  <a:pt x="165" y="467"/>
                  <a:pt x="165" y="467"/>
                  <a:pt x="165" y="467"/>
                </a:cubicBezTo>
                <a:cubicBezTo>
                  <a:pt x="165" y="466"/>
                  <a:pt x="165" y="466"/>
                  <a:pt x="165" y="466"/>
                </a:cubicBezTo>
                <a:cubicBezTo>
                  <a:pt x="165" y="465"/>
                  <a:pt x="165" y="465"/>
                  <a:pt x="165" y="465"/>
                </a:cubicBezTo>
                <a:close/>
                <a:moveTo>
                  <a:pt x="161" y="368"/>
                </a:moveTo>
                <a:cubicBezTo>
                  <a:pt x="161" y="368"/>
                  <a:pt x="161" y="368"/>
                  <a:pt x="161" y="369"/>
                </a:cubicBezTo>
                <a:cubicBezTo>
                  <a:pt x="161" y="375"/>
                  <a:pt x="161" y="382"/>
                  <a:pt x="162" y="390"/>
                </a:cubicBezTo>
                <a:cubicBezTo>
                  <a:pt x="162" y="390"/>
                  <a:pt x="162" y="390"/>
                  <a:pt x="162" y="390"/>
                </a:cubicBezTo>
                <a:cubicBezTo>
                  <a:pt x="162" y="390"/>
                  <a:pt x="163" y="390"/>
                  <a:pt x="163" y="390"/>
                </a:cubicBezTo>
                <a:cubicBezTo>
                  <a:pt x="162" y="382"/>
                  <a:pt x="162" y="375"/>
                  <a:pt x="161" y="369"/>
                </a:cubicBezTo>
                <a:cubicBezTo>
                  <a:pt x="161" y="368"/>
                  <a:pt x="161" y="368"/>
                  <a:pt x="161" y="368"/>
                </a:cubicBezTo>
                <a:cubicBezTo>
                  <a:pt x="161" y="368"/>
                  <a:pt x="161" y="368"/>
                  <a:pt x="161" y="368"/>
                </a:cubicBezTo>
                <a:close/>
                <a:moveTo>
                  <a:pt x="159" y="266"/>
                </a:moveTo>
                <a:cubicBezTo>
                  <a:pt x="159" y="268"/>
                  <a:pt x="159" y="270"/>
                  <a:pt x="159" y="271"/>
                </a:cubicBezTo>
                <a:cubicBezTo>
                  <a:pt x="159" y="274"/>
                  <a:pt x="159" y="276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6"/>
                  <a:pt x="160" y="274"/>
                  <a:pt x="160" y="271"/>
                </a:cubicBezTo>
                <a:cubicBezTo>
                  <a:pt x="160" y="270"/>
                  <a:pt x="160" y="268"/>
                  <a:pt x="160" y="266"/>
                </a:cubicBezTo>
                <a:cubicBezTo>
                  <a:pt x="160" y="266"/>
                  <a:pt x="160" y="266"/>
                  <a:pt x="159" y="266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59" y="266"/>
                  <a:pt x="159" y="266"/>
                  <a:pt x="159" y="266"/>
                </a:cubicBezTo>
                <a:close/>
                <a:moveTo>
                  <a:pt x="162" y="156"/>
                </a:moveTo>
                <a:cubicBezTo>
                  <a:pt x="162" y="157"/>
                  <a:pt x="162" y="157"/>
                  <a:pt x="162" y="158"/>
                </a:cubicBezTo>
                <a:cubicBezTo>
                  <a:pt x="162" y="158"/>
                  <a:pt x="162" y="158"/>
                  <a:pt x="163" y="158"/>
                </a:cubicBezTo>
                <a:cubicBezTo>
                  <a:pt x="163" y="158"/>
                  <a:pt x="163" y="158"/>
                  <a:pt x="163" y="158"/>
                </a:cubicBezTo>
                <a:cubicBezTo>
                  <a:pt x="163" y="157"/>
                  <a:pt x="163" y="157"/>
                  <a:pt x="163" y="156"/>
                </a:cubicBezTo>
                <a:cubicBezTo>
                  <a:pt x="163" y="156"/>
                  <a:pt x="163" y="156"/>
                  <a:pt x="163" y="156"/>
                </a:cubicBezTo>
                <a:cubicBezTo>
                  <a:pt x="162" y="156"/>
                  <a:pt x="162" y="156"/>
                  <a:pt x="162" y="156"/>
                </a:cubicBezTo>
                <a:cubicBezTo>
                  <a:pt x="162" y="156"/>
                  <a:pt x="162" y="156"/>
                  <a:pt x="162" y="156"/>
                </a:cubicBezTo>
                <a:close/>
                <a:moveTo>
                  <a:pt x="178" y="666"/>
                </a:moveTo>
                <a:cubicBezTo>
                  <a:pt x="177" y="669"/>
                  <a:pt x="178" y="672"/>
                  <a:pt x="177" y="675"/>
                </a:cubicBezTo>
                <a:cubicBezTo>
                  <a:pt x="178" y="677"/>
                  <a:pt x="178" y="679"/>
                  <a:pt x="177" y="681"/>
                </a:cubicBezTo>
                <a:cubicBezTo>
                  <a:pt x="178" y="686"/>
                  <a:pt x="178" y="690"/>
                  <a:pt x="177" y="694"/>
                </a:cubicBezTo>
                <a:cubicBezTo>
                  <a:pt x="178" y="697"/>
                  <a:pt x="178" y="700"/>
                  <a:pt x="178" y="703"/>
                </a:cubicBezTo>
                <a:cubicBezTo>
                  <a:pt x="178" y="704"/>
                  <a:pt x="178" y="705"/>
                  <a:pt x="177" y="706"/>
                </a:cubicBezTo>
                <a:cubicBezTo>
                  <a:pt x="179" y="710"/>
                  <a:pt x="177" y="713"/>
                  <a:pt x="178" y="717"/>
                </a:cubicBezTo>
                <a:cubicBezTo>
                  <a:pt x="178" y="717"/>
                  <a:pt x="178" y="718"/>
                  <a:pt x="178" y="718"/>
                </a:cubicBezTo>
                <a:cubicBezTo>
                  <a:pt x="178" y="720"/>
                  <a:pt x="178" y="722"/>
                  <a:pt x="178" y="724"/>
                </a:cubicBezTo>
                <a:cubicBezTo>
                  <a:pt x="180" y="727"/>
                  <a:pt x="179" y="731"/>
                  <a:pt x="179" y="734"/>
                </a:cubicBezTo>
                <a:cubicBezTo>
                  <a:pt x="179" y="734"/>
                  <a:pt x="179" y="735"/>
                  <a:pt x="179" y="735"/>
                </a:cubicBezTo>
                <a:cubicBezTo>
                  <a:pt x="179" y="737"/>
                  <a:pt x="179" y="739"/>
                  <a:pt x="179" y="740"/>
                </a:cubicBezTo>
                <a:cubicBezTo>
                  <a:pt x="180" y="741"/>
                  <a:pt x="179" y="742"/>
                  <a:pt x="179" y="744"/>
                </a:cubicBezTo>
                <a:cubicBezTo>
                  <a:pt x="179" y="744"/>
                  <a:pt x="180" y="744"/>
                  <a:pt x="180" y="744"/>
                </a:cubicBezTo>
                <a:cubicBezTo>
                  <a:pt x="180" y="745"/>
                  <a:pt x="180" y="745"/>
                  <a:pt x="180" y="746"/>
                </a:cubicBezTo>
                <a:cubicBezTo>
                  <a:pt x="180" y="747"/>
                  <a:pt x="180" y="747"/>
                  <a:pt x="180" y="748"/>
                </a:cubicBezTo>
                <a:cubicBezTo>
                  <a:pt x="180" y="749"/>
                  <a:pt x="180" y="749"/>
                  <a:pt x="180" y="750"/>
                </a:cubicBezTo>
                <a:cubicBezTo>
                  <a:pt x="180" y="754"/>
                  <a:pt x="182" y="757"/>
                  <a:pt x="180" y="761"/>
                </a:cubicBezTo>
                <a:cubicBezTo>
                  <a:pt x="181" y="761"/>
                  <a:pt x="181" y="761"/>
                  <a:pt x="181" y="762"/>
                </a:cubicBezTo>
                <a:cubicBezTo>
                  <a:pt x="181" y="767"/>
                  <a:pt x="182" y="772"/>
                  <a:pt x="182" y="777"/>
                </a:cubicBezTo>
                <a:cubicBezTo>
                  <a:pt x="183" y="778"/>
                  <a:pt x="183" y="778"/>
                  <a:pt x="183" y="779"/>
                </a:cubicBezTo>
                <a:cubicBezTo>
                  <a:pt x="183" y="781"/>
                  <a:pt x="183" y="783"/>
                  <a:pt x="184" y="786"/>
                </a:cubicBezTo>
                <a:cubicBezTo>
                  <a:pt x="183" y="786"/>
                  <a:pt x="183" y="786"/>
                  <a:pt x="183" y="786"/>
                </a:cubicBezTo>
                <a:cubicBezTo>
                  <a:pt x="184" y="786"/>
                  <a:pt x="184" y="786"/>
                  <a:pt x="184" y="786"/>
                </a:cubicBezTo>
                <a:cubicBezTo>
                  <a:pt x="183" y="787"/>
                  <a:pt x="183" y="789"/>
                  <a:pt x="185" y="789"/>
                </a:cubicBezTo>
                <a:cubicBezTo>
                  <a:pt x="184" y="788"/>
                  <a:pt x="184" y="787"/>
                  <a:pt x="184" y="786"/>
                </a:cubicBezTo>
                <a:cubicBezTo>
                  <a:pt x="184" y="786"/>
                  <a:pt x="184" y="786"/>
                  <a:pt x="184" y="786"/>
                </a:cubicBezTo>
                <a:cubicBezTo>
                  <a:pt x="184" y="785"/>
                  <a:pt x="184" y="785"/>
                  <a:pt x="184" y="785"/>
                </a:cubicBezTo>
                <a:cubicBezTo>
                  <a:pt x="185" y="783"/>
                  <a:pt x="183" y="780"/>
                  <a:pt x="184" y="778"/>
                </a:cubicBezTo>
                <a:cubicBezTo>
                  <a:pt x="183" y="773"/>
                  <a:pt x="184" y="767"/>
                  <a:pt x="182" y="762"/>
                </a:cubicBezTo>
                <a:cubicBezTo>
                  <a:pt x="183" y="762"/>
                  <a:pt x="183" y="761"/>
                  <a:pt x="183" y="761"/>
                </a:cubicBezTo>
                <a:cubicBezTo>
                  <a:pt x="183" y="755"/>
                  <a:pt x="182" y="750"/>
                  <a:pt x="182" y="744"/>
                </a:cubicBezTo>
                <a:cubicBezTo>
                  <a:pt x="182" y="744"/>
                  <a:pt x="182" y="744"/>
                  <a:pt x="182" y="744"/>
                </a:cubicBezTo>
                <a:cubicBezTo>
                  <a:pt x="182" y="744"/>
                  <a:pt x="182" y="744"/>
                  <a:pt x="182" y="744"/>
                </a:cubicBezTo>
                <a:cubicBezTo>
                  <a:pt x="182" y="744"/>
                  <a:pt x="183" y="744"/>
                  <a:pt x="183" y="744"/>
                </a:cubicBezTo>
                <a:cubicBezTo>
                  <a:pt x="183" y="750"/>
                  <a:pt x="184" y="756"/>
                  <a:pt x="184" y="761"/>
                </a:cubicBezTo>
                <a:cubicBezTo>
                  <a:pt x="184" y="761"/>
                  <a:pt x="184" y="761"/>
                  <a:pt x="184" y="761"/>
                </a:cubicBezTo>
                <a:cubicBezTo>
                  <a:pt x="184" y="764"/>
                  <a:pt x="185" y="767"/>
                  <a:pt x="184" y="770"/>
                </a:cubicBezTo>
                <a:cubicBezTo>
                  <a:pt x="185" y="774"/>
                  <a:pt x="186" y="778"/>
                  <a:pt x="185" y="782"/>
                </a:cubicBezTo>
                <a:cubicBezTo>
                  <a:pt x="187" y="786"/>
                  <a:pt x="186" y="789"/>
                  <a:pt x="186" y="793"/>
                </a:cubicBezTo>
                <a:cubicBezTo>
                  <a:pt x="186" y="795"/>
                  <a:pt x="187" y="796"/>
                  <a:pt x="186" y="798"/>
                </a:cubicBezTo>
                <a:cubicBezTo>
                  <a:pt x="187" y="803"/>
                  <a:pt x="187" y="808"/>
                  <a:pt x="187" y="812"/>
                </a:cubicBezTo>
                <a:cubicBezTo>
                  <a:pt x="187" y="812"/>
                  <a:pt x="187" y="812"/>
                  <a:pt x="187" y="813"/>
                </a:cubicBezTo>
                <a:cubicBezTo>
                  <a:pt x="187" y="813"/>
                  <a:pt x="187" y="814"/>
                  <a:pt x="187" y="815"/>
                </a:cubicBezTo>
                <a:cubicBezTo>
                  <a:pt x="187" y="816"/>
                  <a:pt x="187" y="817"/>
                  <a:pt x="187" y="817"/>
                </a:cubicBezTo>
                <a:cubicBezTo>
                  <a:pt x="187" y="817"/>
                  <a:pt x="187" y="817"/>
                  <a:pt x="187" y="818"/>
                </a:cubicBezTo>
                <a:cubicBezTo>
                  <a:pt x="187" y="819"/>
                  <a:pt x="187" y="821"/>
                  <a:pt x="188" y="822"/>
                </a:cubicBezTo>
                <a:cubicBezTo>
                  <a:pt x="188" y="824"/>
                  <a:pt x="188" y="826"/>
                  <a:pt x="188" y="828"/>
                </a:cubicBezTo>
                <a:cubicBezTo>
                  <a:pt x="188" y="828"/>
                  <a:pt x="188" y="828"/>
                  <a:pt x="188" y="828"/>
                </a:cubicBezTo>
                <a:cubicBezTo>
                  <a:pt x="188" y="830"/>
                  <a:pt x="188" y="833"/>
                  <a:pt x="188" y="835"/>
                </a:cubicBezTo>
                <a:cubicBezTo>
                  <a:pt x="188" y="837"/>
                  <a:pt x="188" y="839"/>
                  <a:pt x="188" y="840"/>
                </a:cubicBezTo>
                <a:cubicBezTo>
                  <a:pt x="188" y="840"/>
                  <a:pt x="188" y="841"/>
                  <a:pt x="188" y="841"/>
                </a:cubicBezTo>
                <a:cubicBezTo>
                  <a:pt x="189" y="845"/>
                  <a:pt x="188" y="849"/>
                  <a:pt x="188" y="853"/>
                </a:cubicBezTo>
                <a:cubicBezTo>
                  <a:pt x="188" y="853"/>
                  <a:pt x="188" y="853"/>
                  <a:pt x="188" y="853"/>
                </a:cubicBezTo>
                <a:cubicBezTo>
                  <a:pt x="188" y="856"/>
                  <a:pt x="188" y="858"/>
                  <a:pt x="188" y="862"/>
                </a:cubicBezTo>
                <a:cubicBezTo>
                  <a:pt x="189" y="862"/>
                  <a:pt x="189" y="862"/>
                  <a:pt x="188" y="862"/>
                </a:cubicBezTo>
                <a:cubicBezTo>
                  <a:pt x="189" y="863"/>
                  <a:pt x="189" y="865"/>
                  <a:pt x="188" y="866"/>
                </a:cubicBezTo>
                <a:cubicBezTo>
                  <a:pt x="188" y="866"/>
                  <a:pt x="188" y="866"/>
                  <a:pt x="188" y="866"/>
                </a:cubicBezTo>
                <a:cubicBezTo>
                  <a:pt x="188" y="866"/>
                  <a:pt x="188" y="867"/>
                  <a:pt x="188" y="867"/>
                </a:cubicBezTo>
                <a:cubicBezTo>
                  <a:pt x="188" y="867"/>
                  <a:pt x="188" y="868"/>
                  <a:pt x="188" y="868"/>
                </a:cubicBezTo>
                <a:cubicBezTo>
                  <a:pt x="189" y="868"/>
                  <a:pt x="189" y="868"/>
                  <a:pt x="189" y="868"/>
                </a:cubicBezTo>
                <a:cubicBezTo>
                  <a:pt x="189" y="870"/>
                  <a:pt x="188" y="872"/>
                  <a:pt x="189" y="874"/>
                </a:cubicBezTo>
                <a:cubicBezTo>
                  <a:pt x="189" y="874"/>
                  <a:pt x="189" y="875"/>
                  <a:pt x="189" y="875"/>
                </a:cubicBezTo>
                <a:cubicBezTo>
                  <a:pt x="188" y="875"/>
                  <a:pt x="188" y="876"/>
                  <a:pt x="189" y="876"/>
                </a:cubicBezTo>
                <a:cubicBezTo>
                  <a:pt x="189" y="877"/>
                  <a:pt x="189" y="877"/>
                  <a:pt x="189" y="878"/>
                </a:cubicBezTo>
                <a:cubicBezTo>
                  <a:pt x="189" y="879"/>
                  <a:pt x="189" y="879"/>
                  <a:pt x="189" y="880"/>
                </a:cubicBezTo>
                <a:cubicBezTo>
                  <a:pt x="189" y="880"/>
                  <a:pt x="189" y="880"/>
                  <a:pt x="189" y="880"/>
                </a:cubicBezTo>
                <a:cubicBezTo>
                  <a:pt x="189" y="882"/>
                  <a:pt x="189" y="884"/>
                  <a:pt x="189" y="886"/>
                </a:cubicBezTo>
                <a:cubicBezTo>
                  <a:pt x="189" y="888"/>
                  <a:pt x="189" y="891"/>
                  <a:pt x="189" y="893"/>
                </a:cubicBezTo>
                <a:cubicBezTo>
                  <a:pt x="189" y="893"/>
                  <a:pt x="189" y="893"/>
                  <a:pt x="189" y="893"/>
                </a:cubicBezTo>
                <a:cubicBezTo>
                  <a:pt x="189" y="895"/>
                  <a:pt x="190" y="896"/>
                  <a:pt x="189" y="897"/>
                </a:cubicBezTo>
                <a:cubicBezTo>
                  <a:pt x="189" y="897"/>
                  <a:pt x="189" y="897"/>
                  <a:pt x="189" y="898"/>
                </a:cubicBezTo>
                <a:cubicBezTo>
                  <a:pt x="190" y="898"/>
                  <a:pt x="189" y="899"/>
                  <a:pt x="189" y="900"/>
                </a:cubicBezTo>
                <a:cubicBezTo>
                  <a:pt x="189" y="900"/>
                  <a:pt x="189" y="900"/>
                  <a:pt x="189" y="900"/>
                </a:cubicBezTo>
                <a:cubicBezTo>
                  <a:pt x="189" y="901"/>
                  <a:pt x="189" y="902"/>
                  <a:pt x="189" y="904"/>
                </a:cubicBezTo>
                <a:cubicBezTo>
                  <a:pt x="189" y="904"/>
                  <a:pt x="189" y="904"/>
                  <a:pt x="189" y="904"/>
                </a:cubicBezTo>
                <a:cubicBezTo>
                  <a:pt x="189" y="905"/>
                  <a:pt x="189" y="906"/>
                  <a:pt x="189" y="907"/>
                </a:cubicBezTo>
                <a:cubicBezTo>
                  <a:pt x="189" y="907"/>
                  <a:pt x="189" y="907"/>
                  <a:pt x="189" y="907"/>
                </a:cubicBezTo>
                <a:cubicBezTo>
                  <a:pt x="189" y="907"/>
                  <a:pt x="189" y="907"/>
                  <a:pt x="189" y="907"/>
                </a:cubicBezTo>
                <a:cubicBezTo>
                  <a:pt x="190" y="910"/>
                  <a:pt x="190" y="913"/>
                  <a:pt x="189" y="915"/>
                </a:cubicBezTo>
                <a:cubicBezTo>
                  <a:pt x="189" y="915"/>
                  <a:pt x="189" y="915"/>
                  <a:pt x="189" y="915"/>
                </a:cubicBezTo>
                <a:cubicBezTo>
                  <a:pt x="189" y="916"/>
                  <a:pt x="189" y="916"/>
                  <a:pt x="189" y="916"/>
                </a:cubicBezTo>
                <a:cubicBezTo>
                  <a:pt x="189" y="917"/>
                  <a:pt x="189" y="917"/>
                  <a:pt x="189" y="918"/>
                </a:cubicBezTo>
                <a:cubicBezTo>
                  <a:pt x="189" y="917"/>
                  <a:pt x="189" y="917"/>
                  <a:pt x="189" y="917"/>
                </a:cubicBezTo>
                <a:cubicBezTo>
                  <a:pt x="190" y="920"/>
                  <a:pt x="189" y="922"/>
                  <a:pt x="189" y="924"/>
                </a:cubicBezTo>
                <a:cubicBezTo>
                  <a:pt x="189" y="924"/>
                  <a:pt x="190" y="925"/>
                  <a:pt x="190" y="926"/>
                </a:cubicBezTo>
                <a:cubicBezTo>
                  <a:pt x="190" y="927"/>
                  <a:pt x="189" y="928"/>
                  <a:pt x="189" y="930"/>
                </a:cubicBezTo>
                <a:cubicBezTo>
                  <a:pt x="189" y="931"/>
                  <a:pt x="190" y="932"/>
                  <a:pt x="190" y="933"/>
                </a:cubicBezTo>
                <a:cubicBezTo>
                  <a:pt x="190" y="933"/>
                  <a:pt x="190" y="933"/>
                  <a:pt x="190" y="934"/>
                </a:cubicBezTo>
                <a:cubicBezTo>
                  <a:pt x="190" y="935"/>
                  <a:pt x="190" y="936"/>
                  <a:pt x="189" y="937"/>
                </a:cubicBezTo>
                <a:cubicBezTo>
                  <a:pt x="190" y="938"/>
                  <a:pt x="190" y="938"/>
                  <a:pt x="190" y="939"/>
                </a:cubicBezTo>
                <a:cubicBezTo>
                  <a:pt x="189" y="941"/>
                  <a:pt x="191" y="943"/>
                  <a:pt x="189" y="945"/>
                </a:cubicBezTo>
                <a:cubicBezTo>
                  <a:pt x="191" y="949"/>
                  <a:pt x="190" y="953"/>
                  <a:pt x="190" y="956"/>
                </a:cubicBezTo>
                <a:cubicBezTo>
                  <a:pt x="191" y="958"/>
                  <a:pt x="190" y="960"/>
                  <a:pt x="189" y="962"/>
                </a:cubicBezTo>
                <a:cubicBezTo>
                  <a:pt x="189" y="964"/>
                  <a:pt x="190" y="967"/>
                  <a:pt x="190" y="970"/>
                </a:cubicBezTo>
                <a:cubicBezTo>
                  <a:pt x="190" y="971"/>
                  <a:pt x="189" y="973"/>
                  <a:pt x="190" y="975"/>
                </a:cubicBezTo>
                <a:cubicBezTo>
                  <a:pt x="190" y="976"/>
                  <a:pt x="190" y="977"/>
                  <a:pt x="189" y="977"/>
                </a:cubicBezTo>
                <a:cubicBezTo>
                  <a:pt x="189" y="978"/>
                  <a:pt x="190" y="978"/>
                  <a:pt x="190" y="979"/>
                </a:cubicBezTo>
                <a:cubicBezTo>
                  <a:pt x="189" y="982"/>
                  <a:pt x="190" y="986"/>
                  <a:pt x="190" y="989"/>
                </a:cubicBezTo>
                <a:cubicBezTo>
                  <a:pt x="191" y="991"/>
                  <a:pt x="189" y="994"/>
                  <a:pt x="190" y="996"/>
                </a:cubicBezTo>
                <a:cubicBezTo>
                  <a:pt x="190" y="996"/>
                  <a:pt x="190" y="996"/>
                  <a:pt x="190" y="997"/>
                </a:cubicBezTo>
                <a:cubicBezTo>
                  <a:pt x="190" y="998"/>
                  <a:pt x="190" y="1000"/>
                  <a:pt x="190" y="1002"/>
                </a:cubicBezTo>
                <a:cubicBezTo>
                  <a:pt x="190" y="1003"/>
                  <a:pt x="190" y="1003"/>
                  <a:pt x="190" y="1003"/>
                </a:cubicBezTo>
                <a:cubicBezTo>
                  <a:pt x="190" y="1004"/>
                  <a:pt x="190" y="1004"/>
                  <a:pt x="190" y="1004"/>
                </a:cubicBezTo>
                <a:cubicBezTo>
                  <a:pt x="190" y="1005"/>
                  <a:pt x="190" y="1005"/>
                  <a:pt x="190" y="1005"/>
                </a:cubicBezTo>
                <a:cubicBezTo>
                  <a:pt x="190" y="1007"/>
                  <a:pt x="189" y="1009"/>
                  <a:pt x="190" y="1011"/>
                </a:cubicBezTo>
                <a:cubicBezTo>
                  <a:pt x="190" y="1011"/>
                  <a:pt x="190" y="1011"/>
                  <a:pt x="190" y="1011"/>
                </a:cubicBezTo>
                <a:cubicBezTo>
                  <a:pt x="191" y="1015"/>
                  <a:pt x="190" y="1023"/>
                  <a:pt x="190" y="1028"/>
                </a:cubicBezTo>
                <a:cubicBezTo>
                  <a:pt x="190" y="1028"/>
                  <a:pt x="190" y="1029"/>
                  <a:pt x="190" y="1029"/>
                </a:cubicBezTo>
                <a:cubicBezTo>
                  <a:pt x="191" y="1032"/>
                  <a:pt x="190" y="1034"/>
                  <a:pt x="190" y="1037"/>
                </a:cubicBezTo>
                <a:cubicBezTo>
                  <a:pt x="191" y="1039"/>
                  <a:pt x="189" y="1041"/>
                  <a:pt x="190" y="1043"/>
                </a:cubicBezTo>
                <a:cubicBezTo>
                  <a:pt x="190" y="1044"/>
                  <a:pt x="190" y="1044"/>
                  <a:pt x="190" y="1045"/>
                </a:cubicBezTo>
                <a:cubicBezTo>
                  <a:pt x="191" y="1048"/>
                  <a:pt x="190" y="1051"/>
                  <a:pt x="190" y="1054"/>
                </a:cubicBezTo>
                <a:cubicBezTo>
                  <a:pt x="190" y="1057"/>
                  <a:pt x="190" y="1060"/>
                  <a:pt x="190" y="1063"/>
                </a:cubicBezTo>
                <a:cubicBezTo>
                  <a:pt x="190" y="1064"/>
                  <a:pt x="190" y="1066"/>
                  <a:pt x="190" y="1067"/>
                </a:cubicBezTo>
                <a:cubicBezTo>
                  <a:pt x="190" y="1068"/>
                  <a:pt x="190" y="1068"/>
                  <a:pt x="190" y="1068"/>
                </a:cubicBezTo>
                <a:cubicBezTo>
                  <a:pt x="190" y="1070"/>
                  <a:pt x="190" y="1071"/>
                  <a:pt x="190" y="1072"/>
                </a:cubicBezTo>
                <a:cubicBezTo>
                  <a:pt x="190" y="1074"/>
                  <a:pt x="190" y="1075"/>
                  <a:pt x="190" y="1077"/>
                </a:cubicBezTo>
                <a:cubicBezTo>
                  <a:pt x="191" y="1077"/>
                  <a:pt x="190" y="1075"/>
                  <a:pt x="191" y="1074"/>
                </a:cubicBezTo>
                <a:cubicBezTo>
                  <a:pt x="192" y="1073"/>
                  <a:pt x="192" y="1072"/>
                  <a:pt x="192" y="1071"/>
                </a:cubicBezTo>
                <a:cubicBezTo>
                  <a:pt x="192" y="1071"/>
                  <a:pt x="192" y="1072"/>
                  <a:pt x="192" y="1072"/>
                </a:cubicBezTo>
                <a:cubicBezTo>
                  <a:pt x="192" y="1072"/>
                  <a:pt x="192" y="1072"/>
                  <a:pt x="192" y="1072"/>
                </a:cubicBezTo>
                <a:cubicBezTo>
                  <a:pt x="191" y="1072"/>
                  <a:pt x="191" y="1072"/>
                  <a:pt x="191" y="1072"/>
                </a:cubicBezTo>
                <a:cubicBezTo>
                  <a:pt x="191" y="1072"/>
                  <a:pt x="191" y="1072"/>
                  <a:pt x="191" y="1072"/>
                </a:cubicBezTo>
                <a:cubicBezTo>
                  <a:pt x="191" y="1072"/>
                  <a:pt x="191" y="1072"/>
                  <a:pt x="191" y="1072"/>
                </a:cubicBezTo>
                <a:cubicBezTo>
                  <a:pt x="192" y="1071"/>
                  <a:pt x="192" y="1071"/>
                  <a:pt x="192" y="1071"/>
                </a:cubicBezTo>
                <a:cubicBezTo>
                  <a:pt x="192" y="1071"/>
                  <a:pt x="192" y="1071"/>
                  <a:pt x="192" y="1071"/>
                </a:cubicBezTo>
                <a:cubicBezTo>
                  <a:pt x="192" y="1071"/>
                  <a:pt x="192" y="1071"/>
                  <a:pt x="192" y="1071"/>
                </a:cubicBezTo>
                <a:cubicBezTo>
                  <a:pt x="193" y="1070"/>
                  <a:pt x="192" y="1070"/>
                  <a:pt x="193" y="1069"/>
                </a:cubicBezTo>
                <a:cubicBezTo>
                  <a:pt x="192" y="1068"/>
                  <a:pt x="194" y="1067"/>
                  <a:pt x="192" y="1065"/>
                </a:cubicBezTo>
                <a:cubicBezTo>
                  <a:pt x="192" y="1065"/>
                  <a:pt x="194" y="1065"/>
                  <a:pt x="194" y="1064"/>
                </a:cubicBezTo>
                <a:cubicBezTo>
                  <a:pt x="193" y="1063"/>
                  <a:pt x="193" y="1065"/>
                  <a:pt x="192" y="1064"/>
                </a:cubicBezTo>
                <a:cubicBezTo>
                  <a:pt x="192" y="1063"/>
                  <a:pt x="193" y="1063"/>
                  <a:pt x="192" y="1061"/>
                </a:cubicBezTo>
                <a:cubicBezTo>
                  <a:pt x="193" y="1061"/>
                  <a:pt x="193" y="1061"/>
                  <a:pt x="193" y="1061"/>
                </a:cubicBezTo>
                <a:cubicBezTo>
                  <a:pt x="193" y="1058"/>
                  <a:pt x="193" y="1056"/>
                  <a:pt x="192" y="1054"/>
                </a:cubicBezTo>
                <a:cubicBezTo>
                  <a:pt x="194" y="1053"/>
                  <a:pt x="192" y="1051"/>
                  <a:pt x="194" y="1050"/>
                </a:cubicBezTo>
                <a:cubicBezTo>
                  <a:pt x="193" y="1050"/>
                  <a:pt x="193" y="1050"/>
                  <a:pt x="193" y="1049"/>
                </a:cubicBezTo>
                <a:cubicBezTo>
                  <a:pt x="194" y="1049"/>
                  <a:pt x="193" y="1048"/>
                  <a:pt x="193" y="1047"/>
                </a:cubicBezTo>
                <a:cubicBezTo>
                  <a:pt x="193" y="1046"/>
                  <a:pt x="194" y="1045"/>
                  <a:pt x="193" y="1044"/>
                </a:cubicBezTo>
                <a:cubicBezTo>
                  <a:pt x="193" y="1043"/>
                  <a:pt x="193" y="1043"/>
                  <a:pt x="194" y="1042"/>
                </a:cubicBezTo>
                <a:cubicBezTo>
                  <a:pt x="193" y="1041"/>
                  <a:pt x="194" y="1041"/>
                  <a:pt x="193" y="1040"/>
                </a:cubicBezTo>
                <a:cubicBezTo>
                  <a:pt x="193" y="1040"/>
                  <a:pt x="193" y="1040"/>
                  <a:pt x="193" y="1040"/>
                </a:cubicBezTo>
                <a:cubicBezTo>
                  <a:pt x="193" y="1040"/>
                  <a:pt x="193" y="1040"/>
                  <a:pt x="193" y="1040"/>
                </a:cubicBezTo>
                <a:cubicBezTo>
                  <a:pt x="193" y="1039"/>
                  <a:pt x="192" y="1038"/>
                  <a:pt x="194" y="1038"/>
                </a:cubicBezTo>
                <a:cubicBezTo>
                  <a:pt x="193" y="1035"/>
                  <a:pt x="194" y="1032"/>
                  <a:pt x="193" y="1029"/>
                </a:cubicBezTo>
                <a:cubicBezTo>
                  <a:pt x="194" y="1026"/>
                  <a:pt x="193" y="1024"/>
                  <a:pt x="193" y="1021"/>
                </a:cubicBezTo>
                <a:cubicBezTo>
                  <a:pt x="192" y="1021"/>
                  <a:pt x="193" y="1018"/>
                  <a:pt x="193" y="1017"/>
                </a:cubicBezTo>
                <a:cubicBezTo>
                  <a:pt x="194" y="1016"/>
                  <a:pt x="192" y="1016"/>
                  <a:pt x="193" y="1016"/>
                </a:cubicBezTo>
                <a:cubicBezTo>
                  <a:pt x="193" y="1015"/>
                  <a:pt x="193" y="1014"/>
                  <a:pt x="193" y="1013"/>
                </a:cubicBezTo>
                <a:cubicBezTo>
                  <a:pt x="193" y="1012"/>
                  <a:pt x="194" y="1011"/>
                  <a:pt x="193" y="1011"/>
                </a:cubicBezTo>
                <a:cubicBezTo>
                  <a:pt x="193" y="1010"/>
                  <a:pt x="193" y="1010"/>
                  <a:pt x="194" y="1009"/>
                </a:cubicBezTo>
                <a:cubicBezTo>
                  <a:pt x="194" y="1007"/>
                  <a:pt x="193" y="1005"/>
                  <a:pt x="194" y="1002"/>
                </a:cubicBezTo>
                <a:cubicBezTo>
                  <a:pt x="194" y="998"/>
                  <a:pt x="194" y="994"/>
                  <a:pt x="194" y="990"/>
                </a:cubicBezTo>
                <a:cubicBezTo>
                  <a:pt x="194" y="990"/>
                  <a:pt x="194" y="991"/>
                  <a:pt x="194" y="990"/>
                </a:cubicBezTo>
                <a:cubicBezTo>
                  <a:pt x="195" y="990"/>
                  <a:pt x="194" y="989"/>
                  <a:pt x="194" y="990"/>
                </a:cubicBezTo>
                <a:cubicBezTo>
                  <a:pt x="194" y="989"/>
                  <a:pt x="194" y="988"/>
                  <a:pt x="195" y="988"/>
                </a:cubicBezTo>
                <a:cubicBezTo>
                  <a:pt x="194" y="987"/>
                  <a:pt x="194" y="987"/>
                  <a:pt x="194" y="987"/>
                </a:cubicBezTo>
                <a:cubicBezTo>
                  <a:pt x="194" y="985"/>
                  <a:pt x="194" y="983"/>
                  <a:pt x="194" y="981"/>
                </a:cubicBezTo>
                <a:cubicBezTo>
                  <a:pt x="194" y="981"/>
                  <a:pt x="194" y="980"/>
                  <a:pt x="194" y="980"/>
                </a:cubicBezTo>
                <a:cubicBezTo>
                  <a:pt x="194" y="979"/>
                  <a:pt x="194" y="979"/>
                  <a:pt x="194" y="979"/>
                </a:cubicBezTo>
                <a:cubicBezTo>
                  <a:pt x="194" y="977"/>
                  <a:pt x="194" y="975"/>
                  <a:pt x="194" y="973"/>
                </a:cubicBezTo>
                <a:cubicBezTo>
                  <a:pt x="194" y="972"/>
                  <a:pt x="194" y="972"/>
                  <a:pt x="194" y="972"/>
                </a:cubicBezTo>
                <a:cubicBezTo>
                  <a:pt x="194" y="971"/>
                  <a:pt x="193" y="970"/>
                  <a:pt x="195" y="970"/>
                </a:cubicBezTo>
                <a:cubicBezTo>
                  <a:pt x="193" y="968"/>
                  <a:pt x="195" y="966"/>
                  <a:pt x="194" y="964"/>
                </a:cubicBezTo>
                <a:cubicBezTo>
                  <a:pt x="194" y="964"/>
                  <a:pt x="194" y="964"/>
                  <a:pt x="195" y="963"/>
                </a:cubicBezTo>
                <a:cubicBezTo>
                  <a:pt x="193" y="961"/>
                  <a:pt x="195" y="959"/>
                  <a:pt x="194" y="957"/>
                </a:cubicBezTo>
                <a:cubicBezTo>
                  <a:pt x="194" y="957"/>
                  <a:pt x="195" y="957"/>
                  <a:pt x="195" y="956"/>
                </a:cubicBezTo>
                <a:cubicBezTo>
                  <a:pt x="195" y="955"/>
                  <a:pt x="194" y="953"/>
                  <a:pt x="195" y="952"/>
                </a:cubicBezTo>
                <a:cubicBezTo>
                  <a:pt x="195" y="952"/>
                  <a:pt x="194" y="952"/>
                  <a:pt x="194" y="951"/>
                </a:cubicBezTo>
                <a:cubicBezTo>
                  <a:pt x="195" y="948"/>
                  <a:pt x="194" y="945"/>
                  <a:pt x="195" y="942"/>
                </a:cubicBezTo>
                <a:cubicBezTo>
                  <a:pt x="195" y="941"/>
                  <a:pt x="195" y="941"/>
                  <a:pt x="195" y="940"/>
                </a:cubicBezTo>
                <a:cubicBezTo>
                  <a:pt x="195" y="939"/>
                  <a:pt x="195" y="939"/>
                  <a:pt x="195" y="939"/>
                </a:cubicBezTo>
                <a:cubicBezTo>
                  <a:pt x="195" y="937"/>
                  <a:pt x="196" y="935"/>
                  <a:pt x="195" y="933"/>
                </a:cubicBezTo>
                <a:cubicBezTo>
                  <a:pt x="196" y="932"/>
                  <a:pt x="194" y="932"/>
                  <a:pt x="195" y="931"/>
                </a:cubicBezTo>
                <a:cubicBezTo>
                  <a:pt x="195" y="931"/>
                  <a:pt x="194" y="930"/>
                  <a:pt x="194" y="930"/>
                </a:cubicBezTo>
                <a:cubicBezTo>
                  <a:pt x="195" y="929"/>
                  <a:pt x="195" y="928"/>
                  <a:pt x="196" y="928"/>
                </a:cubicBezTo>
                <a:cubicBezTo>
                  <a:pt x="194" y="925"/>
                  <a:pt x="195" y="923"/>
                  <a:pt x="195" y="921"/>
                </a:cubicBezTo>
                <a:cubicBezTo>
                  <a:pt x="194" y="918"/>
                  <a:pt x="194" y="916"/>
                  <a:pt x="195" y="914"/>
                </a:cubicBezTo>
                <a:cubicBezTo>
                  <a:pt x="195" y="913"/>
                  <a:pt x="195" y="913"/>
                  <a:pt x="194" y="912"/>
                </a:cubicBezTo>
                <a:cubicBezTo>
                  <a:pt x="195" y="911"/>
                  <a:pt x="194" y="911"/>
                  <a:pt x="195" y="911"/>
                </a:cubicBezTo>
                <a:cubicBezTo>
                  <a:pt x="194" y="909"/>
                  <a:pt x="194" y="906"/>
                  <a:pt x="195" y="904"/>
                </a:cubicBezTo>
                <a:cubicBezTo>
                  <a:pt x="194" y="903"/>
                  <a:pt x="195" y="902"/>
                  <a:pt x="194" y="901"/>
                </a:cubicBezTo>
                <a:cubicBezTo>
                  <a:pt x="196" y="899"/>
                  <a:pt x="194" y="897"/>
                  <a:pt x="195" y="895"/>
                </a:cubicBezTo>
                <a:cubicBezTo>
                  <a:pt x="195" y="895"/>
                  <a:pt x="195" y="894"/>
                  <a:pt x="195" y="894"/>
                </a:cubicBezTo>
                <a:cubicBezTo>
                  <a:pt x="195" y="893"/>
                  <a:pt x="195" y="892"/>
                  <a:pt x="195" y="892"/>
                </a:cubicBezTo>
                <a:cubicBezTo>
                  <a:pt x="195" y="890"/>
                  <a:pt x="194" y="888"/>
                  <a:pt x="195" y="887"/>
                </a:cubicBezTo>
                <a:cubicBezTo>
                  <a:pt x="194" y="880"/>
                  <a:pt x="195" y="874"/>
                  <a:pt x="194" y="868"/>
                </a:cubicBezTo>
                <a:cubicBezTo>
                  <a:pt x="195" y="865"/>
                  <a:pt x="195" y="862"/>
                  <a:pt x="194" y="859"/>
                </a:cubicBezTo>
                <a:cubicBezTo>
                  <a:pt x="195" y="858"/>
                  <a:pt x="195" y="857"/>
                  <a:pt x="195" y="856"/>
                </a:cubicBezTo>
                <a:cubicBezTo>
                  <a:pt x="195" y="854"/>
                  <a:pt x="194" y="853"/>
                  <a:pt x="195" y="852"/>
                </a:cubicBezTo>
                <a:cubicBezTo>
                  <a:pt x="195" y="852"/>
                  <a:pt x="195" y="851"/>
                  <a:pt x="194" y="852"/>
                </a:cubicBezTo>
                <a:cubicBezTo>
                  <a:pt x="195" y="850"/>
                  <a:pt x="195" y="849"/>
                  <a:pt x="194" y="848"/>
                </a:cubicBezTo>
                <a:cubicBezTo>
                  <a:pt x="195" y="847"/>
                  <a:pt x="195" y="846"/>
                  <a:pt x="195" y="845"/>
                </a:cubicBezTo>
                <a:cubicBezTo>
                  <a:pt x="195" y="845"/>
                  <a:pt x="195" y="845"/>
                  <a:pt x="195" y="845"/>
                </a:cubicBezTo>
                <a:cubicBezTo>
                  <a:pt x="195" y="845"/>
                  <a:pt x="195" y="845"/>
                  <a:pt x="194" y="845"/>
                </a:cubicBezTo>
                <a:cubicBezTo>
                  <a:pt x="195" y="841"/>
                  <a:pt x="194" y="838"/>
                  <a:pt x="195" y="834"/>
                </a:cubicBezTo>
                <a:cubicBezTo>
                  <a:pt x="195" y="834"/>
                  <a:pt x="195" y="834"/>
                  <a:pt x="195" y="834"/>
                </a:cubicBezTo>
                <a:cubicBezTo>
                  <a:pt x="194" y="828"/>
                  <a:pt x="194" y="821"/>
                  <a:pt x="194" y="815"/>
                </a:cubicBezTo>
                <a:cubicBezTo>
                  <a:pt x="194" y="812"/>
                  <a:pt x="194" y="810"/>
                  <a:pt x="193" y="807"/>
                </a:cubicBezTo>
                <a:cubicBezTo>
                  <a:pt x="193" y="807"/>
                  <a:pt x="193" y="807"/>
                  <a:pt x="193" y="807"/>
                </a:cubicBezTo>
                <a:cubicBezTo>
                  <a:pt x="193" y="807"/>
                  <a:pt x="193" y="806"/>
                  <a:pt x="194" y="806"/>
                </a:cubicBezTo>
                <a:cubicBezTo>
                  <a:pt x="194" y="806"/>
                  <a:pt x="195" y="807"/>
                  <a:pt x="194" y="807"/>
                </a:cubicBezTo>
                <a:cubicBezTo>
                  <a:pt x="194" y="810"/>
                  <a:pt x="195" y="812"/>
                  <a:pt x="195" y="815"/>
                </a:cubicBezTo>
                <a:cubicBezTo>
                  <a:pt x="195" y="821"/>
                  <a:pt x="195" y="828"/>
                  <a:pt x="196" y="834"/>
                </a:cubicBezTo>
                <a:cubicBezTo>
                  <a:pt x="196" y="834"/>
                  <a:pt x="196" y="834"/>
                  <a:pt x="196" y="834"/>
                </a:cubicBezTo>
                <a:cubicBezTo>
                  <a:pt x="196" y="835"/>
                  <a:pt x="196" y="836"/>
                  <a:pt x="196" y="837"/>
                </a:cubicBezTo>
                <a:cubicBezTo>
                  <a:pt x="196" y="838"/>
                  <a:pt x="196" y="839"/>
                  <a:pt x="196" y="840"/>
                </a:cubicBezTo>
                <a:cubicBezTo>
                  <a:pt x="196" y="842"/>
                  <a:pt x="197" y="843"/>
                  <a:pt x="196" y="845"/>
                </a:cubicBezTo>
                <a:cubicBezTo>
                  <a:pt x="196" y="845"/>
                  <a:pt x="196" y="845"/>
                  <a:pt x="196" y="845"/>
                </a:cubicBezTo>
                <a:cubicBezTo>
                  <a:pt x="196" y="845"/>
                  <a:pt x="196" y="845"/>
                  <a:pt x="196" y="846"/>
                </a:cubicBezTo>
                <a:cubicBezTo>
                  <a:pt x="196" y="846"/>
                  <a:pt x="196" y="846"/>
                  <a:pt x="196" y="846"/>
                </a:cubicBezTo>
                <a:cubicBezTo>
                  <a:pt x="196" y="846"/>
                  <a:pt x="197" y="847"/>
                  <a:pt x="196" y="848"/>
                </a:cubicBezTo>
                <a:cubicBezTo>
                  <a:pt x="197" y="850"/>
                  <a:pt x="196" y="853"/>
                  <a:pt x="197" y="854"/>
                </a:cubicBezTo>
                <a:cubicBezTo>
                  <a:pt x="197" y="859"/>
                  <a:pt x="197" y="863"/>
                  <a:pt x="197" y="868"/>
                </a:cubicBezTo>
                <a:cubicBezTo>
                  <a:pt x="197" y="868"/>
                  <a:pt x="198" y="868"/>
                  <a:pt x="197" y="868"/>
                </a:cubicBezTo>
                <a:cubicBezTo>
                  <a:pt x="198" y="869"/>
                  <a:pt x="198" y="871"/>
                  <a:pt x="197" y="872"/>
                </a:cubicBezTo>
                <a:cubicBezTo>
                  <a:pt x="198" y="876"/>
                  <a:pt x="199" y="880"/>
                  <a:pt x="198" y="884"/>
                </a:cubicBezTo>
                <a:cubicBezTo>
                  <a:pt x="198" y="885"/>
                  <a:pt x="199" y="885"/>
                  <a:pt x="199" y="885"/>
                </a:cubicBezTo>
                <a:cubicBezTo>
                  <a:pt x="198" y="887"/>
                  <a:pt x="198" y="888"/>
                  <a:pt x="199" y="890"/>
                </a:cubicBezTo>
                <a:cubicBezTo>
                  <a:pt x="198" y="894"/>
                  <a:pt x="199" y="898"/>
                  <a:pt x="199" y="902"/>
                </a:cubicBezTo>
                <a:cubicBezTo>
                  <a:pt x="198" y="902"/>
                  <a:pt x="199" y="903"/>
                  <a:pt x="198" y="903"/>
                </a:cubicBezTo>
                <a:cubicBezTo>
                  <a:pt x="199" y="904"/>
                  <a:pt x="198" y="906"/>
                  <a:pt x="199" y="907"/>
                </a:cubicBezTo>
                <a:cubicBezTo>
                  <a:pt x="199" y="907"/>
                  <a:pt x="198" y="907"/>
                  <a:pt x="198" y="908"/>
                </a:cubicBezTo>
                <a:cubicBezTo>
                  <a:pt x="200" y="911"/>
                  <a:pt x="198" y="916"/>
                  <a:pt x="199" y="919"/>
                </a:cubicBezTo>
                <a:cubicBezTo>
                  <a:pt x="198" y="920"/>
                  <a:pt x="199" y="921"/>
                  <a:pt x="198" y="922"/>
                </a:cubicBezTo>
                <a:cubicBezTo>
                  <a:pt x="198" y="923"/>
                  <a:pt x="198" y="924"/>
                  <a:pt x="199" y="924"/>
                </a:cubicBezTo>
                <a:cubicBezTo>
                  <a:pt x="197" y="927"/>
                  <a:pt x="199" y="930"/>
                  <a:pt x="197" y="932"/>
                </a:cubicBezTo>
                <a:cubicBezTo>
                  <a:pt x="197" y="933"/>
                  <a:pt x="198" y="933"/>
                  <a:pt x="198" y="933"/>
                </a:cubicBezTo>
                <a:cubicBezTo>
                  <a:pt x="197" y="934"/>
                  <a:pt x="198" y="936"/>
                  <a:pt x="197" y="937"/>
                </a:cubicBezTo>
                <a:cubicBezTo>
                  <a:pt x="197" y="940"/>
                  <a:pt x="199" y="942"/>
                  <a:pt x="198" y="945"/>
                </a:cubicBezTo>
                <a:cubicBezTo>
                  <a:pt x="200" y="948"/>
                  <a:pt x="197" y="951"/>
                  <a:pt x="199" y="955"/>
                </a:cubicBezTo>
                <a:cubicBezTo>
                  <a:pt x="198" y="956"/>
                  <a:pt x="198" y="957"/>
                  <a:pt x="198" y="958"/>
                </a:cubicBezTo>
                <a:cubicBezTo>
                  <a:pt x="199" y="960"/>
                  <a:pt x="199" y="961"/>
                  <a:pt x="198" y="963"/>
                </a:cubicBezTo>
                <a:cubicBezTo>
                  <a:pt x="198" y="963"/>
                  <a:pt x="199" y="963"/>
                  <a:pt x="199" y="964"/>
                </a:cubicBezTo>
                <a:cubicBezTo>
                  <a:pt x="199" y="966"/>
                  <a:pt x="198" y="968"/>
                  <a:pt x="198" y="969"/>
                </a:cubicBezTo>
                <a:cubicBezTo>
                  <a:pt x="198" y="971"/>
                  <a:pt x="199" y="973"/>
                  <a:pt x="199" y="974"/>
                </a:cubicBezTo>
                <a:cubicBezTo>
                  <a:pt x="199" y="974"/>
                  <a:pt x="198" y="974"/>
                  <a:pt x="198" y="974"/>
                </a:cubicBezTo>
                <a:cubicBezTo>
                  <a:pt x="198" y="974"/>
                  <a:pt x="199" y="974"/>
                  <a:pt x="199" y="974"/>
                </a:cubicBezTo>
                <a:cubicBezTo>
                  <a:pt x="198" y="979"/>
                  <a:pt x="198" y="984"/>
                  <a:pt x="199" y="989"/>
                </a:cubicBezTo>
                <a:cubicBezTo>
                  <a:pt x="197" y="992"/>
                  <a:pt x="200" y="994"/>
                  <a:pt x="198" y="997"/>
                </a:cubicBezTo>
                <a:cubicBezTo>
                  <a:pt x="198" y="1000"/>
                  <a:pt x="199" y="1003"/>
                  <a:pt x="198" y="1006"/>
                </a:cubicBezTo>
                <a:cubicBezTo>
                  <a:pt x="199" y="1011"/>
                  <a:pt x="198" y="1017"/>
                  <a:pt x="199" y="1022"/>
                </a:cubicBezTo>
                <a:cubicBezTo>
                  <a:pt x="198" y="1025"/>
                  <a:pt x="198" y="1028"/>
                  <a:pt x="199" y="1031"/>
                </a:cubicBezTo>
                <a:cubicBezTo>
                  <a:pt x="198" y="1032"/>
                  <a:pt x="199" y="1032"/>
                  <a:pt x="198" y="1033"/>
                </a:cubicBezTo>
                <a:cubicBezTo>
                  <a:pt x="198" y="1033"/>
                  <a:pt x="198" y="1034"/>
                  <a:pt x="199" y="1034"/>
                </a:cubicBezTo>
                <a:cubicBezTo>
                  <a:pt x="197" y="1040"/>
                  <a:pt x="200" y="1045"/>
                  <a:pt x="198" y="1050"/>
                </a:cubicBezTo>
                <a:cubicBezTo>
                  <a:pt x="199" y="1052"/>
                  <a:pt x="199" y="1054"/>
                  <a:pt x="199" y="1056"/>
                </a:cubicBezTo>
                <a:cubicBezTo>
                  <a:pt x="199" y="1057"/>
                  <a:pt x="199" y="1058"/>
                  <a:pt x="198" y="1059"/>
                </a:cubicBezTo>
                <a:cubicBezTo>
                  <a:pt x="200" y="1062"/>
                  <a:pt x="198" y="1064"/>
                  <a:pt x="199" y="1067"/>
                </a:cubicBezTo>
                <a:cubicBezTo>
                  <a:pt x="198" y="1068"/>
                  <a:pt x="199" y="1069"/>
                  <a:pt x="198" y="1070"/>
                </a:cubicBezTo>
                <a:cubicBezTo>
                  <a:pt x="198" y="1070"/>
                  <a:pt x="198" y="1070"/>
                  <a:pt x="199" y="1070"/>
                </a:cubicBezTo>
                <a:cubicBezTo>
                  <a:pt x="198" y="1071"/>
                  <a:pt x="199" y="1071"/>
                  <a:pt x="198" y="1072"/>
                </a:cubicBezTo>
                <a:cubicBezTo>
                  <a:pt x="199" y="1073"/>
                  <a:pt x="198" y="1075"/>
                  <a:pt x="198" y="1077"/>
                </a:cubicBezTo>
                <a:cubicBezTo>
                  <a:pt x="198" y="1079"/>
                  <a:pt x="198" y="1082"/>
                  <a:pt x="198" y="1084"/>
                </a:cubicBezTo>
                <a:cubicBezTo>
                  <a:pt x="198" y="1087"/>
                  <a:pt x="199" y="1090"/>
                  <a:pt x="197" y="1093"/>
                </a:cubicBezTo>
                <a:cubicBezTo>
                  <a:pt x="197" y="1093"/>
                  <a:pt x="198" y="1093"/>
                  <a:pt x="198" y="1094"/>
                </a:cubicBezTo>
                <a:cubicBezTo>
                  <a:pt x="197" y="1100"/>
                  <a:pt x="198" y="1106"/>
                  <a:pt x="196" y="1111"/>
                </a:cubicBezTo>
                <a:cubicBezTo>
                  <a:pt x="196" y="1118"/>
                  <a:pt x="196" y="1125"/>
                  <a:pt x="195" y="1131"/>
                </a:cubicBezTo>
                <a:cubicBezTo>
                  <a:pt x="195" y="1133"/>
                  <a:pt x="195" y="1135"/>
                  <a:pt x="195" y="1137"/>
                </a:cubicBezTo>
                <a:cubicBezTo>
                  <a:pt x="195" y="1140"/>
                  <a:pt x="195" y="1142"/>
                  <a:pt x="194" y="1145"/>
                </a:cubicBezTo>
                <a:cubicBezTo>
                  <a:pt x="194" y="1146"/>
                  <a:pt x="194" y="1146"/>
                  <a:pt x="194" y="1147"/>
                </a:cubicBezTo>
                <a:cubicBezTo>
                  <a:pt x="194" y="1147"/>
                  <a:pt x="195" y="1148"/>
                  <a:pt x="195" y="1148"/>
                </a:cubicBezTo>
                <a:cubicBezTo>
                  <a:pt x="195" y="1149"/>
                  <a:pt x="194" y="1150"/>
                  <a:pt x="194" y="1151"/>
                </a:cubicBezTo>
                <a:cubicBezTo>
                  <a:pt x="194" y="1153"/>
                  <a:pt x="195" y="1156"/>
                  <a:pt x="193" y="1159"/>
                </a:cubicBezTo>
                <a:cubicBezTo>
                  <a:pt x="193" y="1160"/>
                  <a:pt x="194" y="1160"/>
                  <a:pt x="194" y="1160"/>
                </a:cubicBezTo>
                <a:cubicBezTo>
                  <a:pt x="194" y="1164"/>
                  <a:pt x="194" y="1168"/>
                  <a:pt x="194" y="1172"/>
                </a:cubicBezTo>
                <a:cubicBezTo>
                  <a:pt x="193" y="1173"/>
                  <a:pt x="192" y="1174"/>
                  <a:pt x="192" y="1176"/>
                </a:cubicBezTo>
                <a:cubicBezTo>
                  <a:pt x="191" y="1177"/>
                  <a:pt x="191" y="1176"/>
                  <a:pt x="191" y="1176"/>
                </a:cubicBezTo>
                <a:cubicBezTo>
                  <a:pt x="190" y="1175"/>
                  <a:pt x="189" y="1176"/>
                  <a:pt x="188" y="1174"/>
                </a:cubicBezTo>
                <a:cubicBezTo>
                  <a:pt x="188" y="1174"/>
                  <a:pt x="187" y="1174"/>
                  <a:pt x="187" y="1175"/>
                </a:cubicBezTo>
                <a:cubicBezTo>
                  <a:pt x="187" y="1175"/>
                  <a:pt x="186" y="1174"/>
                  <a:pt x="186" y="1173"/>
                </a:cubicBezTo>
                <a:cubicBezTo>
                  <a:pt x="185" y="1174"/>
                  <a:pt x="184" y="1175"/>
                  <a:pt x="184" y="1175"/>
                </a:cubicBezTo>
                <a:cubicBezTo>
                  <a:pt x="182" y="1176"/>
                  <a:pt x="179" y="1178"/>
                  <a:pt x="177" y="1177"/>
                </a:cubicBezTo>
                <a:cubicBezTo>
                  <a:pt x="177" y="1177"/>
                  <a:pt x="177" y="1177"/>
                  <a:pt x="177" y="1177"/>
                </a:cubicBezTo>
                <a:cubicBezTo>
                  <a:pt x="177" y="1177"/>
                  <a:pt x="177" y="1177"/>
                  <a:pt x="177" y="1177"/>
                </a:cubicBezTo>
                <a:cubicBezTo>
                  <a:pt x="177" y="1177"/>
                  <a:pt x="176" y="1178"/>
                  <a:pt x="176" y="1177"/>
                </a:cubicBezTo>
                <a:cubicBezTo>
                  <a:pt x="176" y="1177"/>
                  <a:pt x="176" y="1177"/>
                  <a:pt x="176" y="1177"/>
                </a:cubicBezTo>
                <a:cubicBezTo>
                  <a:pt x="176" y="1177"/>
                  <a:pt x="176" y="1177"/>
                  <a:pt x="176" y="1177"/>
                </a:cubicBezTo>
                <a:cubicBezTo>
                  <a:pt x="177" y="1174"/>
                  <a:pt x="174" y="1174"/>
                  <a:pt x="172" y="1173"/>
                </a:cubicBezTo>
                <a:cubicBezTo>
                  <a:pt x="171" y="1172"/>
                  <a:pt x="172" y="1171"/>
                  <a:pt x="172" y="1171"/>
                </a:cubicBezTo>
                <a:cubicBezTo>
                  <a:pt x="171" y="1169"/>
                  <a:pt x="173" y="1167"/>
                  <a:pt x="172" y="1164"/>
                </a:cubicBezTo>
                <a:cubicBezTo>
                  <a:pt x="172" y="1163"/>
                  <a:pt x="172" y="1161"/>
                  <a:pt x="172" y="1160"/>
                </a:cubicBezTo>
                <a:cubicBezTo>
                  <a:pt x="173" y="1158"/>
                  <a:pt x="172" y="1155"/>
                  <a:pt x="173" y="1153"/>
                </a:cubicBezTo>
                <a:cubicBezTo>
                  <a:pt x="172" y="1150"/>
                  <a:pt x="173" y="1147"/>
                  <a:pt x="173" y="1143"/>
                </a:cubicBezTo>
                <a:cubicBezTo>
                  <a:pt x="173" y="1139"/>
                  <a:pt x="174" y="1135"/>
                  <a:pt x="174" y="1130"/>
                </a:cubicBezTo>
                <a:cubicBezTo>
                  <a:pt x="175" y="1123"/>
                  <a:pt x="175" y="1115"/>
                  <a:pt x="176" y="1108"/>
                </a:cubicBezTo>
                <a:cubicBezTo>
                  <a:pt x="177" y="1102"/>
                  <a:pt x="177" y="1096"/>
                  <a:pt x="177" y="1089"/>
                </a:cubicBezTo>
                <a:cubicBezTo>
                  <a:pt x="177" y="1087"/>
                  <a:pt x="178" y="1085"/>
                  <a:pt x="178" y="1082"/>
                </a:cubicBezTo>
                <a:cubicBezTo>
                  <a:pt x="178" y="1079"/>
                  <a:pt x="178" y="1076"/>
                  <a:pt x="178" y="1072"/>
                </a:cubicBezTo>
                <a:cubicBezTo>
                  <a:pt x="178" y="1067"/>
                  <a:pt x="178" y="1063"/>
                  <a:pt x="178" y="1058"/>
                </a:cubicBezTo>
                <a:cubicBezTo>
                  <a:pt x="179" y="1057"/>
                  <a:pt x="179" y="1058"/>
                  <a:pt x="180" y="1057"/>
                </a:cubicBezTo>
                <a:cubicBezTo>
                  <a:pt x="180" y="1056"/>
                  <a:pt x="179" y="1055"/>
                  <a:pt x="181" y="1053"/>
                </a:cubicBezTo>
                <a:cubicBezTo>
                  <a:pt x="181" y="1039"/>
                  <a:pt x="181" y="1024"/>
                  <a:pt x="181" y="1009"/>
                </a:cubicBezTo>
                <a:cubicBezTo>
                  <a:pt x="181" y="990"/>
                  <a:pt x="181" y="970"/>
                  <a:pt x="182" y="951"/>
                </a:cubicBezTo>
                <a:cubicBezTo>
                  <a:pt x="182" y="950"/>
                  <a:pt x="182" y="949"/>
                  <a:pt x="182" y="948"/>
                </a:cubicBezTo>
                <a:cubicBezTo>
                  <a:pt x="183" y="939"/>
                  <a:pt x="181" y="930"/>
                  <a:pt x="182" y="920"/>
                </a:cubicBezTo>
                <a:cubicBezTo>
                  <a:pt x="182" y="917"/>
                  <a:pt x="182" y="913"/>
                  <a:pt x="182" y="909"/>
                </a:cubicBezTo>
                <a:cubicBezTo>
                  <a:pt x="182" y="907"/>
                  <a:pt x="182" y="906"/>
                  <a:pt x="182" y="904"/>
                </a:cubicBezTo>
                <a:cubicBezTo>
                  <a:pt x="182" y="900"/>
                  <a:pt x="182" y="896"/>
                  <a:pt x="182" y="892"/>
                </a:cubicBezTo>
                <a:cubicBezTo>
                  <a:pt x="182" y="890"/>
                  <a:pt x="182" y="889"/>
                  <a:pt x="182" y="888"/>
                </a:cubicBezTo>
                <a:cubicBezTo>
                  <a:pt x="182" y="882"/>
                  <a:pt x="182" y="876"/>
                  <a:pt x="182" y="869"/>
                </a:cubicBezTo>
                <a:cubicBezTo>
                  <a:pt x="182" y="866"/>
                  <a:pt x="181" y="862"/>
                  <a:pt x="182" y="857"/>
                </a:cubicBezTo>
                <a:cubicBezTo>
                  <a:pt x="181" y="854"/>
                  <a:pt x="181" y="849"/>
                  <a:pt x="181" y="845"/>
                </a:cubicBezTo>
                <a:cubicBezTo>
                  <a:pt x="181" y="834"/>
                  <a:pt x="181" y="822"/>
                  <a:pt x="180" y="811"/>
                </a:cubicBezTo>
                <a:cubicBezTo>
                  <a:pt x="180" y="811"/>
                  <a:pt x="180" y="811"/>
                  <a:pt x="180" y="811"/>
                </a:cubicBezTo>
                <a:cubicBezTo>
                  <a:pt x="179" y="803"/>
                  <a:pt x="179" y="796"/>
                  <a:pt x="179" y="788"/>
                </a:cubicBezTo>
                <a:cubicBezTo>
                  <a:pt x="178" y="783"/>
                  <a:pt x="178" y="779"/>
                  <a:pt x="178" y="774"/>
                </a:cubicBezTo>
                <a:cubicBezTo>
                  <a:pt x="178" y="772"/>
                  <a:pt x="177" y="770"/>
                  <a:pt x="177" y="768"/>
                </a:cubicBezTo>
                <a:cubicBezTo>
                  <a:pt x="177" y="763"/>
                  <a:pt x="177" y="758"/>
                  <a:pt x="176" y="753"/>
                </a:cubicBezTo>
                <a:cubicBezTo>
                  <a:pt x="176" y="751"/>
                  <a:pt x="176" y="748"/>
                  <a:pt x="176" y="745"/>
                </a:cubicBezTo>
                <a:cubicBezTo>
                  <a:pt x="175" y="742"/>
                  <a:pt x="176" y="739"/>
                  <a:pt x="176" y="735"/>
                </a:cubicBezTo>
                <a:cubicBezTo>
                  <a:pt x="175" y="734"/>
                  <a:pt x="175" y="734"/>
                  <a:pt x="175" y="733"/>
                </a:cubicBezTo>
                <a:cubicBezTo>
                  <a:pt x="175" y="732"/>
                  <a:pt x="175" y="730"/>
                  <a:pt x="175" y="729"/>
                </a:cubicBezTo>
                <a:cubicBezTo>
                  <a:pt x="175" y="726"/>
                  <a:pt x="175" y="723"/>
                  <a:pt x="175" y="720"/>
                </a:cubicBezTo>
                <a:cubicBezTo>
                  <a:pt x="174" y="718"/>
                  <a:pt x="174" y="716"/>
                  <a:pt x="174" y="713"/>
                </a:cubicBezTo>
                <a:cubicBezTo>
                  <a:pt x="174" y="713"/>
                  <a:pt x="174" y="712"/>
                  <a:pt x="174" y="712"/>
                </a:cubicBezTo>
                <a:cubicBezTo>
                  <a:pt x="174" y="706"/>
                  <a:pt x="173" y="700"/>
                  <a:pt x="174" y="694"/>
                </a:cubicBezTo>
                <a:cubicBezTo>
                  <a:pt x="173" y="687"/>
                  <a:pt x="175" y="681"/>
                  <a:pt x="174" y="675"/>
                </a:cubicBezTo>
                <a:cubicBezTo>
                  <a:pt x="174" y="674"/>
                  <a:pt x="174" y="674"/>
                  <a:pt x="174" y="673"/>
                </a:cubicBezTo>
                <a:cubicBezTo>
                  <a:pt x="174" y="669"/>
                  <a:pt x="174" y="665"/>
                  <a:pt x="174" y="660"/>
                </a:cubicBezTo>
                <a:cubicBezTo>
                  <a:pt x="174" y="660"/>
                  <a:pt x="174" y="660"/>
                  <a:pt x="174" y="660"/>
                </a:cubicBezTo>
                <a:cubicBezTo>
                  <a:pt x="174" y="660"/>
                  <a:pt x="174" y="660"/>
                  <a:pt x="174" y="659"/>
                </a:cubicBezTo>
                <a:cubicBezTo>
                  <a:pt x="174" y="659"/>
                  <a:pt x="174" y="659"/>
                  <a:pt x="174" y="659"/>
                </a:cubicBezTo>
                <a:cubicBezTo>
                  <a:pt x="174" y="659"/>
                  <a:pt x="174" y="658"/>
                  <a:pt x="174" y="658"/>
                </a:cubicBezTo>
                <a:cubicBezTo>
                  <a:pt x="174" y="658"/>
                  <a:pt x="174" y="658"/>
                  <a:pt x="174" y="658"/>
                </a:cubicBezTo>
                <a:cubicBezTo>
                  <a:pt x="174" y="658"/>
                  <a:pt x="174" y="658"/>
                  <a:pt x="175" y="658"/>
                </a:cubicBezTo>
                <a:cubicBezTo>
                  <a:pt x="175" y="659"/>
                  <a:pt x="175" y="659"/>
                  <a:pt x="175" y="659"/>
                </a:cubicBezTo>
                <a:cubicBezTo>
                  <a:pt x="175" y="660"/>
                  <a:pt x="175" y="660"/>
                  <a:pt x="175" y="660"/>
                </a:cubicBezTo>
                <a:cubicBezTo>
                  <a:pt x="175" y="660"/>
                  <a:pt x="175" y="660"/>
                  <a:pt x="175" y="660"/>
                </a:cubicBezTo>
                <a:cubicBezTo>
                  <a:pt x="176" y="660"/>
                  <a:pt x="175" y="658"/>
                  <a:pt x="176" y="657"/>
                </a:cubicBezTo>
                <a:cubicBezTo>
                  <a:pt x="176" y="657"/>
                  <a:pt x="176" y="657"/>
                  <a:pt x="176" y="657"/>
                </a:cubicBezTo>
                <a:cubicBezTo>
                  <a:pt x="176" y="656"/>
                  <a:pt x="176" y="655"/>
                  <a:pt x="176" y="655"/>
                </a:cubicBezTo>
                <a:cubicBezTo>
                  <a:pt x="176" y="654"/>
                  <a:pt x="176" y="654"/>
                  <a:pt x="176" y="653"/>
                </a:cubicBezTo>
                <a:cubicBezTo>
                  <a:pt x="176" y="653"/>
                  <a:pt x="176" y="653"/>
                  <a:pt x="176" y="653"/>
                </a:cubicBezTo>
                <a:cubicBezTo>
                  <a:pt x="176" y="653"/>
                  <a:pt x="176" y="653"/>
                  <a:pt x="176" y="653"/>
                </a:cubicBezTo>
                <a:cubicBezTo>
                  <a:pt x="177" y="652"/>
                  <a:pt x="177" y="653"/>
                  <a:pt x="177" y="653"/>
                </a:cubicBezTo>
                <a:cubicBezTo>
                  <a:pt x="177" y="654"/>
                  <a:pt x="177" y="654"/>
                  <a:pt x="177" y="655"/>
                </a:cubicBezTo>
                <a:cubicBezTo>
                  <a:pt x="177" y="655"/>
                  <a:pt x="177" y="656"/>
                  <a:pt x="177" y="656"/>
                </a:cubicBezTo>
                <a:cubicBezTo>
                  <a:pt x="177" y="658"/>
                  <a:pt x="177" y="659"/>
                  <a:pt x="177" y="660"/>
                </a:cubicBezTo>
                <a:cubicBezTo>
                  <a:pt x="177" y="661"/>
                  <a:pt x="177" y="661"/>
                  <a:pt x="177" y="661"/>
                </a:cubicBezTo>
                <a:cubicBezTo>
                  <a:pt x="177" y="662"/>
                  <a:pt x="177" y="664"/>
                  <a:pt x="177" y="665"/>
                </a:cubicBezTo>
                <a:cubicBezTo>
                  <a:pt x="177" y="665"/>
                  <a:pt x="177" y="665"/>
                  <a:pt x="178" y="666"/>
                </a:cubicBezTo>
                <a:close/>
                <a:moveTo>
                  <a:pt x="187" y="925"/>
                </a:moveTo>
                <a:cubicBezTo>
                  <a:pt x="187" y="925"/>
                  <a:pt x="187" y="925"/>
                  <a:pt x="187" y="925"/>
                </a:cubicBezTo>
                <a:cubicBezTo>
                  <a:pt x="187" y="925"/>
                  <a:pt x="187" y="926"/>
                  <a:pt x="188" y="926"/>
                </a:cubicBezTo>
                <a:cubicBezTo>
                  <a:pt x="188" y="926"/>
                  <a:pt x="188" y="926"/>
                  <a:pt x="188" y="925"/>
                </a:cubicBezTo>
                <a:cubicBezTo>
                  <a:pt x="188" y="925"/>
                  <a:pt x="188" y="925"/>
                  <a:pt x="187" y="925"/>
                </a:cubicBezTo>
                <a:close/>
                <a:moveTo>
                  <a:pt x="188" y="920"/>
                </a:moveTo>
                <a:cubicBezTo>
                  <a:pt x="187" y="920"/>
                  <a:pt x="187" y="922"/>
                  <a:pt x="188" y="922"/>
                </a:cubicBezTo>
                <a:cubicBezTo>
                  <a:pt x="188" y="921"/>
                  <a:pt x="189" y="920"/>
                  <a:pt x="188" y="920"/>
                </a:cubicBezTo>
                <a:close/>
                <a:moveTo>
                  <a:pt x="188" y="909"/>
                </a:moveTo>
                <a:cubicBezTo>
                  <a:pt x="188" y="909"/>
                  <a:pt x="187" y="909"/>
                  <a:pt x="187" y="910"/>
                </a:cubicBezTo>
                <a:cubicBezTo>
                  <a:pt x="187" y="909"/>
                  <a:pt x="187" y="910"/>
                  <a:pt x="187" y="910"/>
                </a:cubicBezTo>
                <a:cubicBezTo>
                  <a:pt x="188" y="910"/>
                  <a:pt x="188" y="909"/>
                  <a:pt x="188" y="909"/>
                </a:cubicBezTo>
                <a:close/>
                <a:moveTo>
                  <a:pt x="188" y="904"/>
                </a:moveTo>
                <a:cubicBezTo>
                  <a:pt x="188" y="904"/>
                  <a:pt x="188" y="905"/>
                  <a:pt x="187" y="905"/>
                </a:cubicBezTo>
                <a:cubicBezTo>
                  <a:pt x="187" y="905"/>
                  <a:pt x="187" y="905"/>
                  <a:pt x="187" y="905"/>
                </a:cubicBezTo>
                <a:cubicBezTo>
                  <a:pt x="187" y="905"/>
                  <a:pt x="187" y="905"/>
                  <a:pt x="187" y="905"/>
                </a:cubicBezTo>
                <a:cubicBezTo>
                  <a:pt x="187" y="906"/>
                  <a:pt x="187" y="906"/>
                  <a:pt x="187" y="906"/>
                </a:cubicBezTo>
                <a:cubicBezTo>
                  <a:pt x="187" y="907"/>
                  <a:pt x="188" y="907"/>
                  <a:pt x="188" y="907"/>
                </a:cubicBezTo>
                <a:cubicBezTo>
                  <a:pt x="188" y="907"/>
                  <a:pt x="188" y="907"/>
                  <a:pt x="188" y="907"/>
                </a:cubicBezTo>
                <a:cubicBezTo>
                  <a:pt x="188" y="907"/>
                  <a:pt x="188" y="907"/>
                  <a:pt x="188" y="907"/>
                </a:cubicBezTo>
                <a:cubicBezTo>
                  <a:pt x="188" y="906"/>
                  <a:pt x="188" y="905"/>
                  <a:pt x="188" y="904"/>
                </a:cubicBezTo>
                <a:close/>
                <a:moveTo>
                  <a:pt x="185" y="800"/>
                </a:moveTo>
                <a:cubicBezTo>
                  <a:pt x="185" y="800"/>
                  <a:pt x="184" y="800"/>
                  <a:pt x="184" y="801"/>
                </a:cubicBezTo>
                <a:cubicBezTo>
                  <a:pt x="184" y="801"/>
                  <a:pt x="184" y="801"/>
                  <a:pt x="184" y="801"/>
                </a:cubicBezTo>
                <a:cubicBezTo>
                  <a:pt x="184" y="801"/>
                  <a:pt x="184" y="800"/>
                  <a:pt x="184" y="800"/>
                </a:cubicBezTo>
                <a:cubicBezTo>
                  <a:pt x="184" y="800"/>
                  <a:pt x="184" y="800"/>
                  <a:pt x="184" y="800"/>
                </a:cubicBezTo>
                <a:cubicBezTo>
                  <a:pt x="184" y="799"/>
                  <a:pt x="184" y="799"/>
                  <a:pt x="184" y="799"/>
                </a:cubicBezTo>
                <a:cubicBezTo>
                  <a:pt x="184" y="799"/>
                  <a:pt x="184" y="799"/>
                  <a:pt x="184" y="799"/>
                </a:cubicBezTo>
                <a:cubicBezTo>
                  <a:pt x="184" y="800"/>
                  <a:pt x="183" y="802"/>
                  <a:pt x="183" y="803"/>
                </a:cubicBezTo>
                <a:cubicBezTo>
                  <a:pt x="183" y="803"/>
                  <a:pt x="184" y="804"/>
                  <a:pt x="184" y="804"/>
                </a:cubicBezTo>
                <a:cubicBezTo>
                  <a:pt x="184" y="804"/>
                  <a:pt x="185" y="804"/>
                  <a:pt x="185" y="804"/>
                </a:cubicBezTo>
                <a:cubicBezTo>
                  <a:pt x="185" y="805"/>
                  <a:pt x="185" y="806"/>
                  <a:pt x="185" y="808"/>
                </a:cubicBezTo>
                <a:cubicBezTo>
                  <a:pt x="185" y="808"/>
                  <a:pt x="185" y="808"/>
                  <a:pt x="185" y="809"/>
                </a:cubicBezTo>
                <a:cubicBezTo>
                  <a:pt x="185" y="809"/>
                  <a:pt x="185" y="809"/>
                  <a:pt x="185" y="809"/>
                </a:cubicBezTo>
                <a:cubicBezTo>
                  <a:pt x="185" y="809"/>
                  <a:pt x="185" y="809"/>
                  <a:pt x="185" y="809"/>
                </a:cubicBezTo>
                <a:cubicBezTo>
                  <a:pt x="185" y="810"/>
                  <a:pt x="185" y="811"/>
                  <a:pt x="185" y="812"/>
                </a:cubicBezTo>
                <a:cubicBezTo>
                  <a:pt x="185" y="813"/>
                  <a:pt x="185" y="813"/>
                  <a:pt x="185" y="814"/>
                </a:cubicBezTo>
                <a:cubicBezTo>
                  <a:pt x="185" y="814"/>
                  <a:pt x="185" y="814"/>
                  <a:pt x="185" y="814"/>
                </a:cubicBezTo>
                <a:cubicBezTo>
                  <a:pt x="185" y="814"/>
                  <a:pt x="185" y="814"/>
                  <a:pt x="185" y="814"/>
                </a:cubicBezTo>
                <a:cubicBezTo>
                  <a:pt x="185" y="813"/>
                  <a:pt x="185" y="813"/>
                  <a:pt x="185" y="812"/>
                </a:cubicBezTo>
                <a:cubicBezTo>
                  <a:pt x="185" y="811"/>
                  <a:pt x="185" y="810"/>
                  <a:pt x="184" y="809"/>
                </a:cubicBezTo>
                <a:cubicBezTo>
                  <a:pt x="184" y="809"/>
                  <a:pt x="184" y="809"/>
                  <a:pt x="184" y="809"/>
                </a:cubicBezTo>
                <a:cubicBezTo>
                  <a:pt x="184" y="809"/>
                  <a:pt x="184" y="809"/>
                  <a:pt x="184" y="809"/>
                </a:cubicBezTo>
                <a:cubicBezTo>
                  <a:pt x="185" y="808"/>
                  <a:pt x="185" y="808"/>
                  <a:pt x="184" y="808"/>
                </a:cubicBezTo>
                <a:cubicBezTo>
                  <a:pt x="184" y="808"/>
                  <a:pt x="184" y="808"/>
                  <a:pt x="184" y="808"/>
                </a:cubicBezTo>
                <a:cubicBezTo>
                  <a:pt x="184" y="808"/>
                  <a:pt x="184" y="808"/>
                  <a:pt x="184" y="808"/>
                </a:cubicBezTo>
                <a:cubicBezTo>
                  <a:pt x="184" y="808"/>
                  <a:pt x="184" y="809"/>
                  <a:pt x="184" y="809"/>
                </a:cubicBezTo>
                <a:cubicBezTo>
                  <a:pt x="184" y="809"/>
                  <a:pt x="184" y="809"/>
                  <a:pt x="184" y="809"/>
                </a:cubicBezTo>
                <a:cubicBezTo>
                  <a:pt x="184" y="810"/>
                  <a:pt x="184" y="810"/>
                  <a:pt x="184" y="810"/>
                </a:cubicBezTo>
                <a:cubicBezTo>
                  <a:pt x="184" y="810"/>
                  <a:pt x="184" y="810"/>
                  <a:pt x="184" y="811"/>
                </a:cubicBezTo>
                <a:cubicBezTo>
                  <a:pt x="185" y="818"/>
                  <a:pt x="184" y="826"/>
                  <a:pt x="185" y="833"/>
                </a:cubicBezTo>
                <a:cubicBezTo>
                  <a:pt x="184" y="834"/>
                  <a:pt x="185" y="836"/>
                  <a:pt x="184" y="837"/>
                </a:cubicBezTo>
                <a:cubicBezTo>
                  <a:pt x="185" y="837"/>
                  <a:pt x="185" y="838"/>
                  <a:pt x="185" y="838"/>
                </a:cubicBezTo>
                <a:cubicBezTo>
                  <a:pt x="185" y="839"/>
                  <a:pt x="185" y="841"/>
                  <a:pt x="185" y="842"/>
                </a:cubicBezTo>
                <a:cubicBezTo>
                  <a:pt x="186" y="843"/>
                  <a:pt x="185" y="845"/>
                  <a:pt x="185" y="846"/>
                </a:cubicBezTo>
                <a:cubicBezTo>
                  <a:pt x="185" y="846"/>
                  <a:pt x="185" y="847"/>
                  <a:pt x="185" y="847"/>
                </a:cubicBezTo>
                <a:cubicBezTo>
                  <a:pt x="186" y="848"/>
                  <a:pt x="185" y="850"/>
                  <a:pt x="185" y="851"/>
                </a:cubicBezTo>
                <a:cubicBezTo>
                  <a:pt x="186" y="854"/>
                  <a:pt x="186" y="857"/>
                  <a:pt x="185" y="859"/>
                </a:cubicBezTo>
                <a:cubicBezTo>
                  <a:pt x="185" y="861"/>
                  <a:pt x="186" y="863"/>
                  <a:pt x="185" y="865"/>
                </a:cubicBezTo>
                <a:cubicBezTo>
                  <a:pt x="187" y="870"/>
                  <a:pt x="184" y="875"/>
                  <a:pt x="186" y="881"/>
                </a:cubicBezTo>
                <a:cubicBezTo>
                  <a:pt x="185" y="885"/>
                  <a:pt x="186" y="888"/>
                  <a:pt x="186" y="892"/>
                </a:cubicBezTo>
                <a:cubicBezTo>
                  <a:pt x="186" y="892"/>
                  <a:pt x="186" y="893"/>
                  <a:pt x="186" y="893"/>
                </a:cubicBezTo>
                <a:cubicBezTo>
                  <a:pt x="185" y="898"/>
                  <a:pt x="186" y="904"/>
                  <a:pt x="186" y="910"/>
                </a:cubicBezTo>
                <a:cubicBezTo>
                  <a:pt x="186" y="912"/>
                  <a:pt x="185" y="915"/>
                  <a:pt x="186" y="916"/>
                </a:cubicBezTo>
                <a:cubicBezTo>
                  <a:pt x="186" y="916"/>
                  <a:pt x="186" y="916"/>
                  <a:pt x="186" y="916"/>
                </a:cubicBezTo>
                <a:cubicBezTo>
                  <a:pt x="187" y="916"/>
                  <a:pt x="187" y="916"/>
                  <a:pt x="187" y="916"/>
                </a:cubicBezTo>
                <a:cubicBezTo>
                  <a:pt x="187" y="916"/>
                  <a:pt x="187" y="916"/>
                  <a:pt x="187" y="916"/>
                </a:cubicBezTo>
                <a:cubicBezTo>
                  <a:pt x="187" y="916"/>
                  <a:pt x="187" y="916"/>
                  <a:pt x="187" y="916"/>
                </a:cubicBezTo>
                <a:cubicBezTo>
                  <a:pt x="187" y="917"/>
                  <a:pt x="187" y="917"/>
                  <a:pt x="187" y="917"/>
                </a:cubicBezTo>
                <a:cubicBezTo>
                  <a:pt x="187" y="917"/>
                  <a:pt x="187" y="917"/>
                  <a:pt x="187" y="917"/>
                </a:cubicBezTo>
                <a:cubicBezTo>
                  <a:pt x="187" y="917"/>
                  <a:pt x="187" y="918"/>
                  <a:pt x="188" y="918"/>
                </a:cubicBezTo>
                <a:cubicBezTo>
                  <a:pt x="188" y="918"/>
                  <a:pt x="188" y="918"/>
                  <a:pt x="188" y="918"/>
                </a:cubicBezTo>
                <a:cubicBezTo>
                  <a:pt x="188" y="918"/>
                  <a:pt x="188" y="918"/>
                  <a:pt x="188" y="918"/>
                </a:cubicBezTo>
                <a:cubicBezTo>
                  <a:pt x="188" y="917"/>
                  <a:pt x="188" y="917"/>
                  <a:pt x="188" y="917"/>
                </a:cubicBezTo>
                <a:cubicBezTo>
                  <a:pt x="188" y="916"/>
                  <a:pt x="188" y="916"/>
                  <a:pt x="188" y="915"/>
                </a:cubicBezTo>
                <a:cubicBezTo>
                  <a:pt x="188" y="915"/>
                  <a:pt x="188" y="915"/>
                  <a:pt x="188" y="915"/>
                </a:cubicBezTo>
                <a:cubicBezTo>
                  <a:pt x="188" y="915"/>
                  <a:pt x="188" y="915"/>
                  <a:pt x="188" y="915"/>
                </a:cubicBezTo>
                <a:cubicBezTo>
                  <a:pt x="188" y="915"/>
                  <a:pt x="187" y="915"/>
                  <a:pt x="187" y="915"/>
                </a:cubicBezTo>
                <a:cubicBezTo>
                  <a:pt x="187" y="914"/>
                  <a:pt x="187" y="913"/>
                  <a:pt x="187" y="912"/>
                </a:cubicBezTo>
                <a:cubicBezTo>
                  <a:pt x="187" y="911"/>
                  <a:pt x="187" y="911"/>
                  <a:pt x="187" y="911"/>
                </a:cubicBezTo>
                <a:cubicBezTo>
                  <a:pt x="187" y="911"/>
                  <a:pt x="187" y="911"/>
                  <a:pt x="187" y="911"/>
                </a:cubicBezTo>
                <a:cubicBezTo>
                  <a:pt x="187" y="911"/>
                  <a:pt x="187" y="911"/>
                  <a:pt x="187" y="911"/>
                </a:cubicBezTo>
                <a:cubicBezTo>
                  <a:pt x="187" y="910"/>
                  <a:pt x="187" y="910"/>
                  <a:pt x="187" y="909"/>
                </a:cubicBezTo>
                <a:cubicBezTo>
                  <a:pt x="187" y="909"/>
                  <a:pt x="187" y="909"/>
                  <a:pt x="187" y="909"/>
                </a:cubicBezTo>
                <a:cubicBezTo>
                  <a:pt x="188" y="909"/>
                  <a:pt x="188" y="908"/>
                  <a:pt x="188" y="908"/>
                </a:cubicBezTo>
                <a:cubicBezTo>
                  <a:pt x="188" y="908"/>
                  <a:pt x="188" y="908"/>
                  <a:pt x="188" y="908"/>
                </a:cubicBezTo>
                <a:cubicBezTo>
                  <a:pt x="188" y="908"/>
                  <a:pt x="188" y="908"/>
                  <a:pt x="188" y="908"/>
                </a:cubicBezTo>
                <a:cubicBezTo>
                  <a:pt x="188" y="907"/>
                  <a:pt x="188" y="907"/>
                  <a:pt x="188" y="907"/>
                </a:cubicBezTo>
                <a:cubicBezTo>
                  <a:pt x="188" y="908"/>
                  <a:pt x="188" y="908"/>
                  <a:pt x="188" y="908"/>
                </a:cubicBezTo>
                <a:cubicBezTo>
                  <a:pt x="187" y="907"/>
                  <a:pt x="187" y="907"/>
                  <a:pt x="187" y="907"/>
                </a:cubicBezTo>
                <a:cubicBezTo>
                  <a:pt x="187" y="906"/>
                  <a:pt x="187" y="906"/>
                  <a:pt x="187" y="905"/>
                </a:cubicBezTo>
                <a:cubicBezTo>
                  <a:pt x="187" y="905"/>
                  <a:pt x="187" y="905"/>
                  <a:pt x="187" y="904"/>
                </a:cubicBezTo>
                <a:cubicBezTo>
                  <a:pt x="187" y="904"/>
                  <a:pt x="187" y="904"/>
                  <a:pt x="187" y="904"/>
                </a:cubicBezTo>
                <a:cubicBezTo>
                  <a:pt x="186" y="902"/>
                  <a:pt x="187" y="899"/>
                  <a:pt x="187" y="897"/>
                </a:cubicBezTo>
                <a:cubicBezTo>
                  <a:pt x="187" y="897"/>
                  <a:pt x="187" y="897"/>
                  <a:pt x="187" y="897"/>
                </a:cubicBezTo>
                <a:cubicBezTo>
                  <a:pt x="187" y="897"/>
                  <a:pt x="187" y="897"/>
                  <a:pt x="187" y="897"/>
                </a:cubicBezTo>
                <a:cubicBezTo>
                  <a:pt x="187" y="897"/>
                  <a:pt x="187" y="897"/>
                  <a:pt x="187" y="897"/>
                </a:cubicBezTo>
                <a:cubicBezTo>
                  <a:pt x="187" y="899"/>
                  <a:pt x="187" y="902"/>
                  <a:pt x="187" y="904"/>
                </a:cubicBezTo>
                <a:cubicBezTo>
                  <a:pt x="187" y="904"/>
                  <a:pt x="187" y="904"/>
                  <a:pt x="187" y="904"/>
                </a:cubicBezTo>
                <a:cubicBezTo>
                  <a:pt x="187" y="904"/>
                  <a:pt x="188" y="904"/>
                  <a:pt x="188" y="904"/>
                </a:cubicBezTo>
                <a:cubicBezTo>
                  <a:pt x="188" y="904"/>
                  <a:pt x="188" y="904"/>
                  <a:pt x="188" y="904"/>
                </a:cubicBezTo>
                <a:cubicBezTo>
                  <a:pt x="188" y="904"/>
                  <a:pt x="188" y="904"/>
                  <a:pt x="188" y="904"/>
                </a:cubicBezTo>
                <a:cubicBezTo>
                  <a:pt x="188" y="902"/>
                  <a:pt x="188" y="901"/>
                  <a:pt x="188" y="900"/>
                </a:cubicBezTo>
                <a:cubicBezTo>
                  <a:pt x="188" y="900"/>
                  <a:pt x="188" y="900"/>
                  <a:pt x="188" y="900"/>
                </a:cubicBezTo>
                <a:cubicBezTo>
                  <a:pt x="188" y="900"/>
                  <a:pt x="187" y="899"/>
                  <a:pt x="187" y="899"/>
                </a:cubicBezTo>
                <a:cubicBezTo>
                  <a:pt x="188" y="898"/>
                  <a:pt x="188" y="898"/>
                  <a:pt x="188" y="898"/>
                </a:cubicBezTo>
                <a:cubicBezTo>
                  <a:pt x="188" y="898"/>
                  <a:pt x="188" y="898"/>
                  <a:pt x="188" y="898"/>
                </a:cubicBezTo>
                <a:cubicBezTo>
                  <a:pt x="188" y="898"/>
                  <a:pt x="188" y="897"/>
                  <a:pt x="188" y="897"/>
                </a:cubicBezTo>
                <a:cubicBezTo>
                  <a:pt x="188" y="897"/>
                  <a:pt x="188" y="897"/>
                  <a:pt x="188" y="897"/>
                </a:cubicBezTo>
                <a:cubicBezTo>
                  <a:pt x="188" y="897"/>
                  <a:pt x="188" y="897"/>
                  <a:pt x="188" y="897"/>
                </a:cubicBezTo>
                <a:cubicBezTo>
                  <a:pt x="187" y="896"/>
                  <a:pt x="189" y="895"/>
                  <a:pt x="187" y="894"/>
                </a:cubicBezTo>
                <a:cubicBezTo>
                  <a:pt x="188" y="894"/>
                  <a:pt x="188" y="894"/>
                  <a:pt x="188" y="893"/>
                </a:cubicBezTo>
                <a:cubicBezTo>
                  <a:pt x="188" y="893"/>
                  <a:pt x="188" y="893"/>
                  <a:pt x="188" y="893"/>
                </a:cubicBezTo>
                <a:cubicBezTo>
                  <a:pt x="188" y="893"/>
                  <a:pt x="188" y="893"/>
                  <a:pt x="188" y="893"/>
                </a:cubicBezTo>
                <a:cubicBezTo>
                  <a:pt x="188" y="891"/>
                  <a:pt x="188" y="888"/>
                  <a:pt x="188" y="886"/>
                </a:cubicBezTo>
                <a:cubicBezTo>
                  <a:pt x="188" y="884"/>
                  <a:pt x="188" y="882"/>
                  <a:pt x="188" y="880"/>
                </a:cubicBezTo>
                <a:cubicBezTo>
                  <a:pt x="187" y="879"/>
                  <a:pt x="187" y="879"/>
                  <a:pt x="188" y="878"/>
                </a:cubicBezTo>
                <a:cubicBezTo>
                  <a:pt x="188" y="878"/>
                  <a:pt x="188" y="878"/>
                  <a:pt x="188" y="878"/>
                </a:cubicBezTo>
                <a:cubicBezTo>
                  <a:pt x="188" y="878"/>
                  <a:pt x="188" y="878"/>
                  <a:pt x="188" y="878"/>
                </a:cubicBezTo>
                <a:cubicBezTo>
                  <a:pt x="188" y="877"/>
                  <a:pt x="188" y="877"/>
                  <a:pt x="188" y="877"/>
                </a:cubicBezTo>
                <a:cubicBezTo>
                  <a:pt x="188" y="876"/>
                  <a:pt x="188" y="875"/>
                  <a:pt x="188" y="874"/>
                </a:cubicBezTo>
                <a:cubicBezTo>
                  <a:pt x="188" y="874"/>
                  <a:pt x="188" y="874"/>
                  <a:pt x="188" y="874"/>
                </a:cubicBezTo>
                <a:cubicBezTo>
                  <a:pt x="186" y="872"/>
                  <a:pt x="188" y="871"/>
                  <a:pt x="187" y="869"/>
                </a:cubicBezTo>
                <a:cubicBezTo>
                  <a:pt x="187" y="869"/>
                  <a:pt x="187" y="869"/>
                  <a:pt x="188" y="868"/>
                </a:cubicBezTo>
                <a:cubicBezTo>
                  <a:pt x="188" y="868"/>
                  <a:pt x="188" y="868"/>
                  <a:pt x="188" y="868"/>
                </a:cubicBezTo>
                <a:cubicBezTo>
                  <a:pt x="188" y="868"/>
                  <a:pt x="188" y="867"/>
                  <a:pt x="188" y="867"/>
                </a:cubicBezTo>
                <a:cubicBezTo>
                  <a:pt x="188" y="867"/>
                  <a:pt x="188" y="866"/>
                  <a:pt x="188" y="866"/>
                </a:cubicBezTo>
                <a:cubicBezTo>
                  <a:pt x="188" y="866"/>
                  <a:pt x="188" y="866"/>
                  <a:pt x="188" y="866"/>
                </a:cubicBezTo>
                <a:cubicBezTo>
                  <a:pt x="187" y="866"/>
                  <a:pt x="187" y="866"/>
                  <a:pt x="187" y="866"/>
                </a:cubicBezTo>
                <a:cubicBezTo>
                  <a:pt x="188" y="865"/>
                  <a:pt x="187" y="864"/>
                  <a:pt x="187" y="864"/>
                </a:cubicBezTo>
                <a:cubicBezTo>
                  <a:pt x="187" y="864"/>
                  <a:pt x="187" y="864"/>
                  <a:pt x="187" y="864"/>
                </a:cubicBezTo>
                <a:cubicBezTo>
                  <a:pt x="187" y="864"/>
                  <a:pt x="187" y="864"/>
                  <a:pt x="186" y="864"/>
                </a:cubicBezTo>
                <a:cubicBezTo>
                  <a:pt x="186" y="863"/>
                  <a:pt x="186" y="863"/>
                  <a:pt x="186" y="862"/>
                </a:cubicBezTo>
                <a:cubicBezTo>
                  <a:pt x="186" y="862"/>
                  <a:pt x="186" y="862"/>
                  <a:pt x="186" y="862"/>
                </a:cubicBezTo>
                <a:cubicBezTo>
                  <a:pt x="186" y="862"/>
                  <a:pt x="186" y="862"/>
                  <a:pt x="186" y="862"/>
                </a:cubicBezTo>
                <a:cubicBezTo>
                  <a:pt x="186" y="862"/>
                  <a:pt x="187" y="862"/>
                  <a:pt x="187" y="862"/>
                </a:cubicBezTo>
                <a:cubicBezTo>
                  <a:pt x="186" y="862"/>
                  <a:pt x="186" y="863"/>
                  <a:pt x="187" y="864"/>
                </a:cubicBezTo>
                <a:cubicBezTo>
                  <a:pt x="187" y="864"/>
                  <a:pt x="187" y="864"/>
                  <a:pt x="187" y="864"/>
                </a:cubicBezTo>
                <a:cubicBezTo>
                  <a:pt x="187" y="864"/>
                  <a:pt x="187" y="864"/>
                  <a:pt x="187" y="863"/>
                </a:cubicBezTo>
                <a:cubicBezTo>
                  <a:pt x="187" y="863"/>
                  <a:pt x="187" y="862"/>
                  <a:pt x="188" y="862"/>
                </a:cubicBezTo>
                <a:cubicBezTo>
                  <a:pt x="187" y="859"/>
                  <a:pt x="187" y="856"/>
                  <a:pt x="187" y="853"/>
                </a:cubicBezTo>
                <a:cubicBezTo>
                  <a:pt x="187" y="853"/>
                  <a:pt x="187" y="853"/>
                  <a:pt x="187" y="853"/>
                </a:cubicBezTo>
                <a:cubicBezTo>
                  <a:pt x="187" y="853"/>
                  <a:pt x="187" y="853"/>
                  <a:pt x="187" y="853"/>
                </a:cubicBezTo>
                <a:cubicBezTo>
                  <a:pt x="186" y="854"/>
                  <a:pt x="186" y="854"/>
                  <a:pt x="186" y="855"/>
                </a:cubicBezTo>
                <a:cubicBezTo>
                  <a:pt x="186" y="855"/>
                  <a:pt x="186" y="856"/>
                  <a:pt x="186" y="856"/>
                </a:cubicBezTo>
                <a:cubicBezTo>
                  <a:pt x="186" y="856"/>
                  <a:pt x="186" y="856"/>
                  <a:pt x="186" y="856"/>
                </a:cubicBezTo>
                <a:cubicBezTo>
                  <a:pt x="186" y="856"/>
                  <a:pt x="186" y="856"/>
                  <a:pt x="186" y="856"/>
                </a:cubicBezTo>
                <a:cubicBezTo>
                  <a:pt x="186" y="856"/>
                  <a:pt x="186" y="855"/>
                  <a:pt x="186" y="855"/>
                </a:cubicBezTo>
                <a:cubicBezTo>
                  <a:pt x="186" y="854"/>
                  <a:pt x="186" y="853"/>
                  <a:pt x="186" y="853"/>
                </a:cubicBezTo>
                <a:cubicBezTo>
                  <a:pt x="186" y="853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6" y="851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7" y="852"/>
                  <a:pt x="187" y="852"/>
                  <a:pt x="187" y="852"/>
                </a:cubicBezTo>
                <a:cubicBezTo>
                  <a:pt x="187" y="852"/>
                  <a:pt x="187" y="852"/>
                  <a:pt x="187" y="852"/>
                </a:cubicBezTo>
                <a:cubicBezTo>
                  <a:pt x="187" y="850"/>
                  <a:pt x="187" y="848"/>
                  <a:pt x="187" y="845"/>
                </a:cubicBezTo>
                <a:cubicBezTo>
                  <a:pt x="187" y="845"/>
                  <a:pt x="187" y="845"/>
                  <a:pt x="187" y="845"/>
                </a:cubicBezTo>
                <a:cubicBezTo>
                  <a:pt x="187" y="845"/>
                  <a:pt x="187" y="845"/>
                  <a:pt x="187" y="845"/>
                </a:cubicBezTo>
                <a:cubicBezTo>
                  <a:pt x="186" y="845"/>
                  <a:pt x="187" y="844"/>
                  <a:pt x="187" y="844"/>
                </a:cubicBezTo>
                <a:cubicBezTo>
                  <a:pt x="187" y="844"/>
                  <a:pt x="187" y="844"/>
                  <a:pt x="187" y="844"/>
                </a:cubicBezTo>
                <a:cubicBezTo>
                  <a:pt x="187" y="843"/>
                  <a:pt x="187" y="843"/>
                  <a:pt x="187" y="843"/>
                </a:cubicBezTo>
                <a:cubicBezTo>
                  <a:pt x="188" y="842"/>
                  <a:pt x="187" y="841"/>
                  <a:pt x="186" y="841"/>
                </a:cubicBezTo>
                <a:cubicBezTo>
                  <a:pt x="187" y="841"/>
                  <a:pt x="187" y="840"/>
                  <a:pt x="187" y="840"/>
                </a:cubicBezTo>
                <a:cubicBezTo>
                  <a:pt x="187" y="839"/>
                  <a:pt x="187" y="837"/>
                  <a:pt x="187" y="835"/>
                </a:cubicBezTo>
                <a:cubicBezTo>
                  <a:pt x="187" y="833"/>
                  <a:pt x="187" y="830"/>
                  <a:pt x="187" y="828"/>
                </a:cubicBezTo>
                <a:cubicBezTo>
                  <a:pt x="186" y="828"/>
                  <a:pt x="186" y="828"/>
                  <a:pt x="186" y="828"/>
                </a:cubicBezTo>
                <a:cubicBezTo>
                  <a:pt x="185" y="827"/>
                  <a:pt x="185" y="827"/>
                  <a:pt x="185" y="826"/>
                </a:cubicBezTo>
                <a:cubicBezTo>
                  <a:pt x="185" y="825"/>
                  <a:pt x="185" y="825"/>
                  <a:pt x="185" y="825"/>
                </a:cubicBezTo>
                <a:cubicBezTo>
                  <a:pt x="185" y="824"/>
                  <a:pt x="185" y="824"/>
                  <a:pt x="185" y="824"/>
                </a:cubicBezTo>
                <a:cubicBezTo>
                  <a:pt x="185" y="824"/>
                  <a:pt x="185" y="824"/>
                  <a:pt x="185" y="824"/>
                </a:cubicBezTo>
                <a:cubicBezTo>
                  <a:pt x="185" y="824"/>
                  <a:pt x="185" y="824"/>
                  <a:pt x="185" y="824"/>
                </a:cubicBezTo>
                <a:cubicBezTo>
                  <a:pt x="186" y="825"/>
                  <a:pt x="186" y="825"/>
                  <a:pt x="186" y="826"/>
                </a:cubicBezTo>
                <a:cubicBezTo>
                  <a:pt x="186" y="827"/>
                  <a:pt x="186" y="827"/>
                  <a:pt x="186" y="828"/>
                </a:cubicBezTo>
                <a:cubicBezTo>
                  <a:pt x="186" y="828"/>
                  <a:pt x="186" y="827"/>
                  <a:pt x="186" y="827"/>
                </a:cubicBezTo>
                <a:cubicBezTo>
                  <a:pt x="186" y="826"/>
                  <a:pt x="186" y="824"/>
                  <a:pt x="186" y="822"/>
                </a:cubicBezTo>
                <a:cubicBezTo>
                  <a:pt x="186" y="821"/>
                  <a:pt x="186" y="819"/>
                  <a:pt x="186" y="818"/>
                </a:cubicBezTo>
                <a:cubicBezTo>
                  <a:pt x="186" y="818"/>
                  <a:pt x="186" y="818"/>
                  <a:pt x="186" y="818"/>
                </a:cubicBezTo>
                <a:cubicBezTo>
                  <a:pt x="185" y="819"/>
                  <a:pt x="185" y="820"/>
                  <a:pt x="185" y="820"/>
                </a:cubicBezTo>
                <a:cubicBezTo>
                  <a:pt x="185" y="821"/>
                  <a:pt x="185" y="821"/>
                  <a:pt x="185" y="822"/>
                </a:cubicBezTo>
                <a:cubicBezTo>
                  <a:pt x="185" y="822"/>
                  <a:pt x="185" y="822"/>
                  <a:pt x="185" y="822"/>
                </a:cubicBezTo>
                <a:cubicBezTo>
                  <a:pt x="185" y="822"/>
                  <a:pt x="185" y="822"/>
                  <a:pt x="185" y="822"/>
                </a:cubicBezTo>
                <a:cubicBezTo>
                  <a:pt x="185" y="821"/>
                  <a:pt x="185" y="821"/>
                  <a:pt x="185" y="820"/>
                </a:cubicBezTo>
                <a:cubicBezTo>
                  <a:pt x="185" y="820"/>
                  <a:pt x="185" y="819"/>
                  <a:pt x="185" y="818"/>
                </a:cubicBezTo>
                <a:cubicBezTo>
                  <a:pt x="185" y="818"/>
                  <a:pt x="185" y="818"/>
                  <a:pt x="185" y="818"/>
                </a:cubicBezTo>
                <a:cubicBezTo>
                  <a:pt x="185" y="818"/>
                  <a:pt x="185" y="818"/>
                  <a:pt x="185" y="818"/>
                </a:cubicBezTo>
                <a:cubicBezTo>
                  <a:pt x="185" y="818"/>
                  <a:pt x="185" y="818"/>
                  <a:pt x="185" y="818"/>
                </a:cubicBezTo>
                <a:cubicBezTo>
                  <a:pt x="186" y="818"/>
                  <a:pt x="186" y="818"/>
                  <a:pt x="186" y="818"/>
                </a:cubicBezTo>
                <a:cubicBezTo>
                  <a:pt x="186" y="818"/>
                  <a:pt x="186" y="818"/>
                  <a:pt x="186" y="818"/>
                </a:cubicBezTo>
                <a:cubicBezTo>
                  <a:pt x="186" y="817"/>
                  <a:pt x="186" y="817"/>
                  <a:pt x="186" y="817"/>
                </a:cubicBezTo>
                <a:cubicBezTo>
                  <a:pt x="186" y="817"/>
                  <a:pt x="186" y="816"/>
                  <a:pt x="186" y="815"/>
                </a:cubicBezTo>
                <a:cubicBezTo>
                  <a:pt x="186" y="814"/>
                  <a:pt x="186" y="813"/>
                  <a:pt x="186" y="812"/>
                </a:cubicBezTo>
                <a:cubicBezTo>
                  <a:pt x="186" y="812"/>
                  <a:pt x="186" y="812"/>
                  <a:pt x="186" y="812"/>
                </a:cubicBezTo>
                <a:cubicBezTo>
                  <a:pt x="184" y="808"/>
                  <a:pt x="186" y="804"/>
                  <a:pt x="185" y="800"/>
                </a:cubicBezTo>
                <a:close/>
                <a:moveTo>
                  <a:pt x="184" y="795"/>
                </a:moveTo>
                <a:cubicBezTo>
                  <a:pt x="184" y="796"/>
                  <a:pt x="184" y="797"/>
                  <a:pt x="184" y="798"/>
                </a:cubicBezTo>
                <a:cubicBezTo>
                  <a:pt x="184" y="798"/>
                  <a:pt x="184" y="798"/>
                  <a:pt x="184" y="798"/>
                </a:cubicBezTo>
                <a:cubicBezTo>
                  <a:pt x="184" y="799"/>
                  <a:pt x="184" y="799"/>
                  <a:pt x="184" y="799"/>
                </a:cubicBezTo>
                <a:cubicBezTo>
                  <a:pt x="184" y="799"/>
                  <a:pt x="184" y="799"/>
                  <a:pt x="185" y="799"/>
                </a:cubicBezTo>
                <a:cubicBezTo>
                  <a:pt x="185" y="798"/>
                  <a:pt x="185" y="796"/>
                  <a:pt x="184" y="795"/>
                </a:cubicBezTo>
                <a:close/>
                <a:moveTo>
                  <a:pt x="184" y="790"/>
                </a:moveTo>
                <a:cubicBezTo>
                  <a:pt x="184" y="791"/>
                  <a:pt x="184" y="792"/>
                  <a:pt x="184" y="793"/>
                </a:cubicBezTo>
                <a:cubicBezTo>
                  <a:pt x="184" y="792"/>
                  <a:pt x="185" y="791"/>
                  <a:pt x="184" y="790"/>
                </a:cubicBezTo>
                <a:close/>
                <a:moveTo>
                  <a:pt x="186" y="842"/>
                </a:moveTo>
                <a:cubicBezTo>
                  <a:pt x="186" y="842"/>
                  <a:pt x="186" y="843"/>
                  <a:pt x="186" y="843"/>
                </a:cubicBezTo>
                <a:cubicBezTo>
                  <a:pt x="186" y="843"/>
                  <a:pt x="186" y="843"/>
                  <a:pt x="186" y="843"/>
                </a:cubicBezTo>
                <a:cubicBezTo>
                  <a:pt x="186" y="843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5"/>
                  <a:pt x="186" y="845"/>
                  <a:pt x="186" y="845"/>
                </a:cubicBezTo>
                <a:cubicBezTo>
                  <a:pt x="186" y="846"/>
                  <a:pt x="186" y="846"/>
                  <a:pt x="186" y="846"/>
                </a:cubicBezTo>
                <a:cubicBezTo>
                  <a:pt x="186" y="847"/>
                  <a:pt x="186" y="847"/>
                  <a:pt x="186" y="847"/>
                </a:cubicBezTo>
                <a:cubicBezTo>
                  <a:pt x="186" y="847"/>
                  <a:pt x="186" y="847"/>
                  <a:pt x="186" y="847"/>
                </a:cubicBezTo>
                <a:cubicBezTo>
                  <a:pt x="186" y="847"/>
                  <a:pt x="186" y="847"/>
                  <a:pt x="186" y="847"/>
                </a:cubicBezTo>
                <a:cubicBezTo>
                  <a:pt x="186" y="847"/>
                  <a:pt x="186" y="847"/>
                  <a:pt x="186" y="846"/>
                </a:cubicBezTo>
                <a:cubicBezTo>
                  <a:pt x="186" y="846"/>
                  <a:pt x="186" y="846"/>
                  <a:pt x="186" y="845"/>
                </a:cubicBezTo>
                <a:cubicBezTo>
                  <a:pt x="186" y="845"/>
                  <a:pt x="186" y="845"/>
                  <a:pt x="186" y="845"/>
                </a:cubicBezTo>
                <a:cubicBezTo>
                  <a:pt x="186" y="845"/>
                  <a:pt x="186" y="845"/>
                  <a:pt x="186" y="845"/>
                </a:cubicBezTo>
                <a:cubicBezTo>
                  <a:pt x="186" y="845"/>
                  <a:pt x="186" y="845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3"/>
                  <a:pt x="186" y="843"/>
                  <a:pt x="186" y="843"/>
                </a:cubicBezTo>
                <a:cubicBezTo>
                  <a:pt x="186" y="843"/>
                  <a:pt x="186" y="843"/>
                  <a:pt x="186" y="843"/>
                </a:cubicBezTo>
                <a:cubicBezTo>
                  <a:pt x="186" y="842"/>
                  <a:pt x="186" y="842"/>
                  <a:pt x="186" y="842"/>
                </a:cubicBezTo>
                <a:cubicBezTo>
                  <a:pt x="186" y="842"/>
                  <a:pt x="186" y="842"/>
                  <a:pt x="186" y="842"/>
                </a:cubicBezTo>
                <a:close/>
                <a:moveTo>
                  <a:pt x="9" y="151"/>
                </a:moveTo>
                <a:cubicBezTo>
                  <a:pt x="9" y="142"/>
                  <a:pt x="11" y="134"/>
                  <a:pt x="11" y="125"/>
                </a:cubicBezTo>
                <a:cubicBezTo>
                  <a:pt x="11" y="125"/>
                  <a:pt x="12" y="124"/>
                  <a:pt x="12" y="124"/>
                </a:cubicBezTo>
                <a:cubicBezTo>
                  <a:pt x="13" y="117"/>
                  <a:pt x="13" y="110"/>
                  <a:pt x="13" y="103"/>
                </a:cubicBezTo>
                <a:cubicBezTo>
                  <a:pt x="14" y="103"/>
                  <a:pt x="15" y="103"/>
                  <a:pt x="15" y="102"/>
                </a:cubicBezTo>
                <a:cubicBezTo>
                  <a:pt x="16" y="102"/>
                  <a:pt x="16" y="101"/>
                  <a:pt x="16" y="101"/>
                </a:cubicBezTo>
                <a:cubicBezTo>
                  <a:pt x="16" y="92"/>
                  <a:pt x="17" y="84"/>
                  <a:pt x="16" y="75"/>
                </a:cubicBezTo>
                <a:cubicBezTo>
                  <a:pt x="16" y="75"/>
                  <a:pt x="17" y="74"/>
                  <a:pt x="17" y="74"/>
                </a:cubicBezTo>
                <a:cubicBezTo>
                  <a:pt x="17" y="71"/>
                  <a:pt x="18" y="68"/>
                  <a:pt x="18" y="64"/>
                </a:cubicBezTo>
                <a:cubicBezTo>
                  <a:pt x="18" y="64"/>
                  <a:pt x="18" y="63"/>
                  <a:pt x="18" y="63"/>
                </a:cubicBezTo>
                <a:cubicBezTo>
                  <a:pt x="18" y="60"/>
                  <a:pt x="18" y="58"/>
                  <a:pt x="18" y="55"/>
                </a:cubicBezTo>
                <a:cubicBezTo>
                  <a:pt x="18" y="48"/>
                  <a:pt x="18" y="41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19" y="33"/>
                  <a:pt x="20" y="32"/>
                </a:cubicBezTo>
                <a:cubicBezTo>
                  <a:pt x="20" y="31"/>
                  <a:pt x="21" y="32"/>
                  <a:pt x="21" y="32"/>
                </a:cubicBezTo>
                <a:cubicBezTo>
                  <a:pt x="22" y="26"/>
                  <a:pt x="21" y="20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4" y="14"/>
                  <a:pt x="26" y="14"/>
                  <a:pt x="28" y="14"/>
                </a:cubicBezTo>
                <a:cubicBezTo>
                  <a:pt x="32" y="12"/>
                  <a:pt x="36" y="14"/>
                  <a:pt x="39" y="15"/>
                </a:cubicBezTo>
                <a:cubicBezTo>
                  <a:pt x="40" y="15"/>
                  <a:pt x="41" y="14"/>
                  <a:pt x="41" y="14"/>
                </a:cubicBezTo>
                <a:cubicBezTo>
                  <a:pt x="42" y="20"/>
                  <a:pt x="42" y="26"/>
                  <a:pt x="43" y="33"/>
                </a:cubicBezTo>
                <a:cubicBezTo>
                  <a:pt x="44" y="33"/>
                  <a:pt x="44" y="35"/>
                  <a:pt x="45" y="36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7"/>
                  <a:pt x="46" y="37"/>
                </a:cubicBezTo>
                <a:cubicBezTo>
                  <a:pt x="46" y="37"/>
                  <a:pt x="46" y="37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5" y="36"/>
                  <a:pt x="45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5"/>
                  <a:pt x="46" y="36"/>
                  <a:pt x="46" y="35"/>
                </a:cubicBezTo>
                <a:cubicBezTo>
                  <a:pt x="46" y="35"/>
                  <a:pt x="47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7"/>
                  <a:pt x="46" y="37"/>
                  <a:pt x="46" y="38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8"/>
                  <a:pt x="47" y="39"/>
                  <a:pt x="47" y="39"/>
                </a:cubicBezTo>
                <a:cubicBezTo>
                  <a:pt x="48" y="40"/>
                  <a:pt x="47" y="39"/>
                  <a:pt x="48" y="39"/>
                </a:cubicBezTo>
                <a:cubicBezTo>
                  <a:pt x="48" y="40"/>
                  <a:pt x="49" y="41"/>
                  <a:pt x="49" y="41"/>
                </a:cubicBezTo>
                <a:cubicBezTo>
                  <a:pt x="49" y="42"/>
                  <a:pt x="49" y="42"/>
                  <a:pt x="49" y="43"/>
                </a:cubicBezTo>
                <a:cubicBezTo>
                  <a:pt x="50" y="43"/>
                  <a:pt x="50" y="42"/>
                  <a:pt x="50" y="42"/>
                </a:cubicBezTo>
                <a:cubicBezTo>
                  <a:pt x="51" y="42"/>
                  <a:pt x="51" y="42"/>
                  <a:pt x="52" y="41"/>
                </a:cubicBezTo>
                <a:cubicBezTo>
                  <a:pt x="53" y="40"/>
                  <a:pt x="52" y="40"/>
                  <a:pt x="52" y="39"/>
                </a:cubicBezTo>
                <a:cubicBezTo>
                  <a:pt x="53" y="38"/>
                  <a:pt x="53" y="38"/>
                  <a:pt x="54" y="39"/>
                </a:cubicBezTo>
                <a:cubicBezTo>
                  <a:pt x="54" y="38"/>
                  <a:pt x="55" y="35"/>
                  <a:pt x="55" y="36"/>
                </a:cubicBezTo>
                <a:cubicBezTo>
                  <a:pt x="55" y="36"/>
                  <a:pt x="56" y="34"/>
                  <a:pt x="56" y="36"/>
                </a:cubicBezTo>
                <a:cubicBezTo>
                  <a:pt x="57" y="36"/>
                  <a:pt x="56" y="35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3"/>
                  <a:pt x="57" y="34"/>
                  <a:pt x="57" y="34"/>
                </a:cubicBezTo>
                <a:cubicBezTo>
                  <a:pt x="57" y="34"/>
                  <a:pt x="57" y="34"/>
                  <a:pt x="57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8" y="35"/>
                  <a:pt x="57" y="36"/>
                  <a:pt x="58" y="36"/>
                </a:cubicBezTo>
                <a:cubicBezTo>
                  <a:pt x="59" y="37"/>
                  <a:pt x="58" y="36"/>
                  <a:pt x="59" y="37"/>
                </a:cubicBezTo>
                <a:cubicBezTo>
                  <a:pt x="62" y="33"/>
                  <a:pt x="59" y="28"/>
                  <a:pt x="61" y="24"/>
                </a:cubicBezTo>
                <a:cubicBezTo>
                  <a:pt x="61" y="22"/>
                  <a:pt x="60" y="20"/>
                  <a:pt x="61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1" y="17"/>
                  <a:pt x="61" y="17"/>
                  <a:pt x="61" y="17"/>
                </a:cubicBezTo>
                <a:cubicBezTo>
                  <a:pt x="61" y="17"/>
                  <a:pt x="61" y="17"/>
                  <a:pt x="62" y="18"/>
                </a:cubicBezTo>
                <a:cubicBezTo>
                  <a:pt x="63" y="15"/>
                  <a:pt x="61" y="12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7"/>
                  <a:pt x="62" y="5"/>
                  <a:pt x="62" y="4"/>
                </a:cubicBezTo>
                <a:cubicBezTo>
                  <a:pt x="62" y="3"/>
                  <a:pt x="62" y="1"/>
                  <a:pt x="6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1"/>
                  <a:pt x="62" y="3"/>
                  <a:pt x="62" y="4"/>
                </a:cubicBezTo>
                <a:cubicBezTo>
                  <a:pt x="63" y="5"/>
                  <a:pt x="63" y="7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4" y="13"/>
                  <a:pt x="63" y="16"/>
                  <a:pt x="64" y="20"/>
                </a:cubicBezTo>
                <a:cubicBezTo>
                  <a:pt x="65" y="21"/>
                  <a:pt x="65" y="19"/>
                  <a:pt x="65" y="19"/>
                </a:cubicBezTo>
                <a:cubicBezTo>
                  <a:pt x="65" y="19"/>
                  <a:pt x="65" y="19"/>
                  <a:pt x="65" y="19"/>
                </a:cubicBezTo>
                <a:cubicBezTo>
                  <a:pt x="65" y="18"/>
                  <a:pt x="65" y="17"/>
                  <a:pt x="65" y="16"/>
                </a:cubicBezTo>
                <a:cubicBezTo>
                  <a:pt x="65" y="15"/>
                  <a:pt x="65" y="13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3"/>
                  <a:pt x="65" y="15"/>
                  <a:pt x="65" y="16"/>
                </a:cubicBezTo>
                <a:cubicBezTo>
                  <a:pt x="66" y="17"/>
                  <a:pt x="66" y="18"/>
                  <a:pt x="66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20"/>
                  <a:pt x="67" y="22"/>
                  <a:pt x="66" y="24"/>
                </a:cubicBezTo>
                <a:cubicBezTo>
                  <a:pt x="67" y="24"/>
                  <a:pt x="67" y="25"/>
                  <a:pt x="68" y="26"/>
                </a:cubicBezTo>
                <a:cubicBezTo>
                  <a:pt x="69" y="25"/>
                  <a:pt x="68" y="24"/>
                  <a:pt x="69" y="24"/>
                </a:cubicBezTo>
                <a:cubicBezTo>
                  <a:pt x="70" y="29"/>
                  <a:pt x="70" y="34"/>
                  <a:pt x="71" y="40"/>
                </a:cubicBezTo>
                <a:cubicBezTo>
                  <a:pt x="71" y="40"/>
                  <a:pt x="71" y="40"/>
                  <a:pt x="72" y="40"/>
                </a:cubicBezTo>
                <a:cubicBezTo>
                  <a:pt x="71" y="41"/>
                  <a:pt x="71" y="42"/>
                  <a:pt x="71" y="42"/>
                </a:cubicBezTo>
                <a:cubicBezTo>
                  <a:pt x="73" y="48"/>
                  <a:pt x="73" y="54"/>
                  <a:pt x="73" y="60"/>
                </a:cubicBezTo>
                <a:cubicBezTo>
                  <a:pt x="74" y="62"/>
                  <a:pt x="74" y="64"/>
                  <a:pt x="74" y="66"/>
                </a:cubicBezTo>
                <a:cubicBezTo>
                  <a:pt x="75" y="66"/>
                  <a:pt x="74" y="67"/>
                  <a:pt x="75" y="68"/>
                </a:cubicBezTo>
                <a:cubicBezTo>
                  <a:pt x="74" y="71"/>
                  <a:pt x="75" y="75"/>
                  <a:pt x="75" y="78"/>
                </a:cubicBezTo>
                <a:cubicBezTo>
                  <a:pt x="75" y="79"/>
                  <a:pt x="75" y="80"/>
                  <a:pt x="76" y="80"/>
                </a:cubicBezTo>
                <a:cubicBezTo>
                  <a:pt x="75" y="84"/>
                  <a:pt x="76" y="88"/>
                  <a:pt x="76" y="92"/>
                </a:cubicBezTo>
                <a:cubicBezTo>
                  <a:pt x="77" y="92"/>
                  <a:pt x="77" y="91"/>
                  <a:pt x="78" y="92"/>
                </a:cubicBezTo>
                <a:cubicBezTo>
                  <a:pt x="80" y="90"/>
                  <a:pt x="78" y="88"/>
                  <a:pt x="79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79" y="85"/>
                  <a:pt x="79" y="84"/>
                  <a:pt x="79" y="83"/>
                </a:cubicBezTo>
                <a:cubicBezTo>
                  <a:pt x="79" y="83"/>
                  <a:pt x="79" y="82"/>
                  <a:pt x="79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1"/>
                  <a:pt x="80" y="81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0" y="82"/>
                  <a:pt x="80" y="83"/>
                  <a:pt x="80" y="83"/>
                </a:cubicBezTo>
                <a:cubicBezTo>
                  <a:pt x="80" y="84"/>
                  <a:pt x="80" y="86"/>
                  <a:pt x="80" y="87"/>
                </a:cubicBezTo>
                <a:cubicBezTo>
                  <a:pt x="80" y="87"/>
                  <a:pt x="80" y="87"/>
                  <a:pt x="80" y="87"/>
                </a:cubicBezTo>
                <a:cubicBezTo>
                  <a:pt x="82" y="94"/>
                  <a:pt x="82" y="101"/>
                  <a:pt x="82" y="108"/>
                </a:cubicBezTo>
                <a:cubicBezTo>
                  <a:pt x="83" y="109"/>
                  <a:pt x="83" y="109"/>
                  <a:pt x="83" y="110"/>
                </a:cubicBezTo>
                <a:cubicBezTo>
                  <a:pt x="83" y="110"/>
                  <a:pt x="83" y="111"/>
                  <a:pt x="82" y="112"/>
                </a:cubicBezTo>
                <a:cubicBezTo>
                  <a:pt x="83" y="113"/>
                  <a:pt x="83" y="114"/>
                  <a:pt x="84" y="115"/>
                </a:cubicBezTo>
                <a:cubicBezTo>
                  <a:pt x="84" y="118"/>
                  <a:pt x="84" y="120"/>
                  <a:pt x="84" y="123"/>
                </a:cubicBezTo>
                <a:cubicBezTo>
                  <a:pt x="84" y="130"/>
                  <a:pt x="84" y="138"/>
                  <a:pt x="83" y="145"/>
                </a:cubicBezTo>
                <a:cubicBezTo>
                  <a:pt x="84" y="148"/>
                  <a:pt x="84" y="151"/>
                  <a:pt x="85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84" y="154"/>
                  <a:pt x="86" y="155"/>
                  <a:pt x="85" y="154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86" y="150"/>
                  <a:pt x="85" y="147"/>
                  <a:pt x="85" y="143"/>
                </a:cubicBezTo>
                <a:cubicBezTo>
                  <a:pt x="85" y="142"/>
                  <a:pt x="86" y="141"/>
                  <a:pt x="86" y="140"/>
                </a:cubicBezTo>
                <a:cubicBezTo>
                  <a:pt x="86" y="135"/>
                  <a:pt x="85" y="129"/>
                  <a:pt x="87" y="123"/>
                </a:cubicBezTo>
                <a:cubicBezTo>
                  <a:pt x="87" y="123"/>
                  <a:pt x="87" y="123"/>
                  <a:pt x="87" y="123"/>
                </a:cubicBezTo>
                <a:cubicBezTo>
                  <a:pt x="87" y="122"/>
                  <a:pt x="87" y="120"/>
                  <a:pt x="87" y="119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7" y="119"/>
                  <a:pt x="88" y="119"/>
                  <a:pt x="88" y="119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21"/>
                  <a:pt x="88" y="122"/>
                  <a:pt x="88" y="123"/>
                </a:cubicBezTo>
                <a:cubicBezTo>
                  <a:pt x="88" y="125"/>
                  <a:pt x="88" y="126"/>
                  <a:pt x="88" y="128"/>
                </a:cubicBezTo>
                <a:cubicBezTo>
                  <a:pt x="90" y="134"/>
                  <a:pt x="89" y="139"/>
                  <a:pt x="88" y="145"/>
                </a:cubicBezTo>
                <a:cubicBezTo>
                  <a:pt x="89" y="145"/>
                  <a:pt x="88" y="145"/>
                  <a:pt x="89" y="146"/>
                </a:cubicBezTo>
                <a:cubicBezTo>
                  <a:pt x="89" y="150"/>
                  <a:pt x="88" y="153"/>
                  <a:pt x="89" y="157"/>
                </a:cubicBezTo>
                <a:cubicBezTo>
                  <a:pt x="88" y="157"/>
                  <a:pt x="89" y="158"/>
                  <a:pt x="88" y="158"/>
                </a:cubicBezTo>
                <a:cubicBezTo>
                  <a:pt x="89" y="159"/>
                  <a:pt x="88" y="160"/>
                  <a:pt x="88" y="161"/>
                </a:cubicBezTo>
                <a:cubicBezTo>
                  <a:pt x="88" y="166"/>
                  <a:pt x="89" y="171"/>
                  <a:pt x="88" y="176"/>
                </a:cubicBezTo>
                <a:cubicBezTo>
                  <a:pt x="89" y="180"/>
                  <a:pt x="88" y="184"/>
                  <a:pt x="88" y="188"/>
                </a:cubicBezTo>
                <a:cubicBezTo>
                  <a:pt x="88" y="188"/>
                  <a:pt x="88" y="189"/>
                  <a:pt x="88" y="189"/>
                </a:cubicBezTo>
                <a:cubicBezTo>
                  <a:pt x="89" y="191"/>
                  <a:pt x="88" y="192"/>
                  <a:pt x="89" y="193"/>
                </a:cubicBezTo>
                <a:cubicBezTo>
                  <a:pt x="88" y="194"/>
                  <a:pt x="89" y="195"/>
                  <a:pt x="89" y="197"/>
                </a:cubicBezTo>
                <a:cubicBezTo>
                  <a:pt x="89" y="197"/>
                  <a:pt x="89" y="198"/>
                  <a:pt x="89" y="198"/>
                </a:cubicBezTo>
                <a:cubicBezTo>
                  <a:pt x="89" y="199"/>
                  <a:pt x="89" y="199"/>
                  <a:pt x="89" y="199"/>
                </a:cubicBezTo>
                <a:cubicBezTo>
                  <a:pt x="89" y="200"/>
                  <a:pt x="89" y="201"/>
                  <a:pt x="90" y="200"/>
                </a:cubicBezTo>
                <a:cubicBezTo>
                  <a:pt x="90" y="200"/>
                  <a:pt x="90" y="200"/>
                  <a:pt x="90" y="200"/>
                </a:cubicBezTo>
                <a:cubicBezTo>
                  <a:pt x="90" y="200"/>
                  <a:pt x="90" y="200"/>
                  <a:pt x="90" y="200"/>
                </a:cubicBezTo>
                <a:cubicBezTo>
                  <a:pt x="90" y="200"/>
                  <a:pt x="90" y="200"/>
                  <a:pt x="91" y="200"/>
                </a:cubicBezTo>
                <a:cubicBezTo>
                  <a:pt x="91" y="200"/>
                  <a:pt x="91" y="200"/>
                  <a:pt x="91" y="200"/>
                </a:cubicBezTo>
                <a:cubicBezTo>
                  <a:pt x="91" y="200"/>
                  <a:pt x="91" y="200"/>
                  <a:pt x="91" y="201"/>
                </a:cubicBezTo>
                <a:cubicBezTo>
                  <a:pt x="91" y="201"/>
                  <a:pt x="91" y="201"/>
                  <a:pt x="91" y="201"/>
                </a:cubicBezTo>
                <a:cubicBezTo>
                  <a:pt x="91" y="203"/>
                  <a:pt x="92" y="205"/>
                  <a:pt x="92" y="207"/>
                </a:cubicBezTo>
                <a:cubicBezTo>
                  <a:pt x="92" y="207"/>
                  <a:pt x="91" y="208"/>
                  <a:pt x="91" y="209"/>
                </a:cubicBezTo>
                <a:cubicBezTo>
                  <a:pt x="91" y="212"/>
                  <a:pt x="91" y="214"/>
                  <a:pt x="92" y="217"/>
                </a:cubicBezTo>
                <a:cubicBezTo>
                  <a:pt x="92" y="222"/>
                  <a:pt x="92" y="228"/>
                  <a:pt x="92" y="233"/>
                </a:cubicBezTo>
                <a:cubicBezTo>
                  <a:pt x="92" y="236"/>
                  <a:pt x="92" y="239"/>
                  <a:pt x="93" y="241"/>
                </a:cubicBezTo>
                <a:cubicBezTo>
                  <a:pt x="94" y="233"/>
                  <a:pt x="92" y="224"/>
                  <a:pt x="93" y="216"/>
                </a:cubicBezTo>
                <a:cubicBezTo>
                  <a:pt x="93" y="214"/>
                  <a:pt x="93" y="212"/>
                  <a:pt x="93" y="209"/>
                </a:cubicBezTo>
                <a:cubicBezTo>
                  <a:pt x="92" y="207"/>
                  <a:pt x="93" y="205"/>
                  <a:pt x="93" y="203"/>
                </a:cubicBezTo>
                <a:cubicBezTo>
                  <a:pt x="93" y="201"/>
                  <a:pt x="92" y="200"/>
                  <a:pt x="93" y="198"/>
                </a:cubicBezTo>
                <a:cubicBezTo>
                  <a:pt x="93" y="198"/>
                  <a:pt x="93" y="197"/>
                  <a:pt x="93" y="197"/>
                </a:cubicBezTo>
                <a:cubicBezTo>
                  <a:pt x="92" y="195"/>
                  <a:pt x="93" y="192"/>
                  <a:pt x="93" y="190"/>
                </a:cubicBezTo>
                <a:cubicBezTo>
                  <a:pt x="93" y="190"/>
                  <a:pt x="93" y="189"/>
                  <a:pt x="93" y="189"/>
                </a:cubicBezTo>
                <a:cubicBezTo>
                  <a:pt x="93" y="187"/>
                  <a:pt x="93" y="185"/>
                  <a:pt x="93" y="184"/>
                </a:cubicBezTo>
                <a:cubicBezTo>
                  <a:pt x="93" y="183"/>
                  <a:pt x="93" y="183"/>
                  <a:pt x="93" y="182"/>
                </a:cubicBezTo>
                <a:cubicBezTo>
                  <a:pt x="93" y="182"/>
                  <a:pt x="94" y="181"/>
                  <a:pt x="94" y="181"/>
                </a:cubicBezTo>
                <a:cubicBezTo>
                  <a:pt x="94" y="180"/>
                  <a:pt x="93" y="179"/>
                  <a:pt x="93" y="178"/>
                </a:cubicBezTo>
                <a:cubicBezTo>
                  <a:pt x="93" y="177"/>
                  <a:pt x="94" y="175"/>
                  <a:pt x="94" y="174"/>
                </a:cubicBezTo>
                <a:cubicBezTo>
                  <a:pt x="94" y="172"/>
                  <a:pt x="94" y="171"/>
                  <a:pt x="95" y="170"/>
                </a:cubicBezTo>
                <a:cubicBezTo>
                  <a:pt x="95" y="170"/>
                  <a:pt x="95" y="170"/>
                  <a:pt x="95" y="170"/>
                </a:cubicBezTo>
                <a:cubicBezTo>
                  <a:pt x="95" y="168"/>
                  <a:pt x="95" y="167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6" y="166"/>
                  <a:pt x="95" y="166"/>
                </a:cubicBezTo>
                <a:cubicBezTo>
                  <a:pt x="95" y="167"/>
                  <a:pt x="95" y="168"/>
                  <a:pt x="95" y="170"/>
                </a:cubicBezTo>
                <a:cubicBezTo>
                  <a:pt x="95" y="170"/>
                  <a:pt x="95" y="170"/>
                  <a:pt x="95" y="170"/>
                </a:cubicBezTo>
                <a:cubicBezTo>
                  <a:pt x="95" y="171"/>
                  <a:pt x="96" y="172"/>
                  <a:pt x="95" y="173"/>
                </a:cubicBezTo>
                <a:cubicBezTo>
                  <a:pt x="96" y="174"/>
                  <a:pt x="96" y="174"/>
                  <a:pt x="96" y="175"/>
                </a:cubicBezTo>
                <a:cubicBezTo>
                  <a:pt x="96" y="183"/>
                  <a:pt x="96" y="192"/>
                  <a:pt x="96" y="200"/>
                </a:cubicBezTo>
                <a:cubicBezTo>
                  <a:pt x="97" y="198"/>
                  <a:pt x="96" y="194"/>
                  <a:pt x="97" y="192"/>
                </a:cubicBezTo>
                <a:cubicBezTo>
                  <a:pt x="99" y="191"/>
                  <a:pt x="97" y="195"/>
                  <a:pt x="99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94"/>
                  <a:pt x="100" y="193"/>
                  <a:pt x="100" y="194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0" y="195"/>
                  <a:pt x="100" y="195"/>
                  <a:pt x="100" y="195"/>
                </a:cubicBezTo>
                <a:cubicBezTo>
                  <a:pt x="100" y="195"/>
                  <a:pt x="100" y="195"/>
                  <a:pt x="100" y="195"/>
                </a:cubicBezTo>
                <a:cubicBezTo>
                  <a:pt x="100" y="195"/>
                  <a:pt x="100" y="195"/>
                  <a:pt x="100" y="195"/>
                </a:cubicBezTo>
                <a:cubicBezTo>
                  <a:pt x="100" y="201"/>
                  <a:pt x="99" y="208"/>
                  <a:pt x="100" y="214"/>
                </a:cubicBezTo>
                <a:cubicBezTo>
                  <a:pt x="99" y="220"/>
                  <a:pt x="101" y="226"/>
                  <a:pt x="100" y="232"/>
                </a:cubicBezTo>
                <a:cubicBezTo>
                  <a:pt x="101" y="243"/>
                  <a:pt x="100" y="255"/>
                  <a:pt x="100" y="267"/>
                </a:cubicBezTo>
                <a:cubicBezTo>
                  <a:pt x="100" y="267"/>
                  <a:pt x="101" y="267"/>
                  <a:pt x="101" y="267"/>
                </a:cubicBezTo>
                <a:cubicBezTo>
                  <a:pt x="102" y="269"/>
                  <a:pt x="101" y="274"/>
                  <a:pt x="101" y="277"/>
                </a:cubicBezTo>
                <a:cubicBezTo>
                  <a:pt x="101" y="278"/>
                  <a:pt x="100" y="277"/>
                  <a:pt x="100" y="278"/>
                </a:cubicBezTo>
                <a:cubicBezTo>
                  <a:pt x="100" y="279"/>
                  <a:pt x="101" y="280"/>
                  <a:pt x="101" y="281"/>
                </a:cubicBezTo>
                <a:cubicBezTo>
                  <a:pt x="100" y="282"/>
                  <a:pt x="102" y="284"/>
                  <a:pt x="101" y="285"/>
                </a:cubicBezTo>
                <a:cubicBezTo>
                  <a:pt x="101" y="286"/>
                  <a:pt x="101" y="286"/>
                  <a:pt x="102" y="287"/>
                </a:cubicBezTo>
                <a:cubicBezTo>
                  <a:pt x="101" y="290"/>
                  <a:pt x="102" y="293"/>
                  <a:pt x="101" y="296"/>
                </a:cubicBezTo>
                <a:cubicBezTo>
                  <a:pt x="102" y="299"/>
                  <a:pt x="100" y="303"/>
                  <a:pt x="102" y="307"/>
                </a:cubicBezTo>
                <a:cubicBezTo>
                  <a:pt x="101" y="309"/>
                  <a:pt x="102" y="311"/>
                  <a:pt x="101" y="312"/>
                </a:cubicBezTo>
                <a:cubicBezTo>
                  <a:pt x="101" y="313"/>
                  <a:pt x="101" y="313"/>
                  <a:pt x="102" y="313"/>
                </a:cubicBezTo>
                <a:cubicBezTo>
                  <a:pt x="101" y="314"/>
                  <a:pt x="101" y="314"/>
                  <a:pt x="101" y="315"/>
                </a:cubicBezTo>
                <a:cubicBezTo>
                  <a:pt x="101" y="316"/>
                  <a:pt x="102" y="317"/>
                  <a:pt x="101" y="317"/>
                </a:cubicBezTo>
                <a:cubicBezTo>
                  <a:pt x="103" y="318"/>
                  <a:pt x="103" y="321"/>
                  <a:pt x="104" y="323"/>
                </a:cubicBezTo>
                <a:cubicBezTo>
                  <a:pt x="105" y="322"/>
                  <a:pt x="105" y="321"/>
                  <a:pt x="105" y="319"/>
                </a:cubicBezTo>
                <a:cubicBezTo>
                  <a:pt x="105" y="319"/>
                  <a:pt x="105" y="319"/>
                  <a:pt x="105" y="319"/>
                </a:cubicBezTo>
                <a:cubicBezTo>
                  <a:pt x="105" y="319"/>
                  <a:pt x="105" y="318"/>
                  <a:pt x="105" y="317"/>
                </a:cubicBezTo>
                <a:cubicBezTo>
                  <a:pt x="105" y="315"/>
                  <a:pt x="105" y="313"/>
                  <a:pt x="105" y="312"/>
                </a:cubicBezTo>
                <a:cubicBezTo>
                  <a:pt x="105" y="312"/>
                  <a:pt x="105" y="311"/>
                  <a:pt x="105" y="311"/>
                </a:cubicBezTo>
                <a:cubicBezTo>
                  <a:pt x="106" y="311"/>
                  <a:pt x="106" y="311"/>
                  <a:pt x="106" y="311"/>
                </a:cubicBezTo>
                <a:cubicBezTo>
                  <a:pt x="106" y="311"/>
                  <a:pt x="106" y="312"/>
                  <a:pt x="106" y="312"/>
                </a:cubicBezTo>
                <a:cubicBezTo>
                  <a:pt x="106" y="313"/>
                  <a:pt x="106" y="315"/>
                  <a:pt x="106" y="317"/>
                </a:cubicBezTo>
                <a:cubicBezTo>
                  <a:pt x="106" y="318"/>
                  <a:pt x="106" y="319"/>
                  <a:pt x="106" y="319"/>
                </a:cubicBezTo>
                <a:cubicBezTo>
                  <a:pt x="106" y="320"/>
                  <a:pt x="106" y="320"/>
                  <a:pt x="106" y="320"/>
                </a:cubicBezTo>
                <a:cubicBezTo>
                  <a:pt x="107" y="327"/>
                  <a:pt x="107" y="335"/>
                  <a:pt x="107" y="343"/>
                </a:cubicBezTo>
                <a:cubicBezTo>
                  <a:pt x="107" y="343"/>
                  <a:pt x="107" y="343"/>
                  <a:pt x="107" y="344"/>
                </a:cubicBezTo>
                <a:cubicBezTo>
                  <a:pt x="107" y="344"/>
                  <a:pt x="107" y="344"/>
                  <a:pt x="108" y="345"/>
                </a:cubicBezTo>
                <a:cubicBezTo>
                  <a:pt x="108" y="372"/>
                  <a:pt x="111" y="400"/>
                  <a:pt x="112" y="427"/>
                </a:cubicBezTo>
                <a:cubicBezTo>
                  <a:pt x="112" y="432"/>
                  <a:pt x="113" y="438"/>
                  <a:pt x="113" y="443"/>
                </a:cubicBezTo>
                <a:cubicBezTo>
                  <a:pt x="113" y="447"/>
                  <a:pt x="114" y="451"/>
                  <a:pt x="114" y="455"/>
                </a:cubicBezTo>
                <a:cubicBezTo>
                  <a:pt x="114" y="456"/>
                  <a:pt x="113" y="457"/>
                  <a:pt x="113" y="458"/>
                </a:cubicBezTo>
                <a:cubicBezTo>
                  <a:pt x="113" y="460"/>
                  <a:pt x="114" y="462"/>
                  <a:pt x="114" y="464"/>
                </a:cubicBezTo>
                <a:cubicBezTo>
                  <a:pt x="114" y="465"/>
                  <a:pt x="114" y="466"/>
                  <a:pt x="114" y="467"/>
                </a:cubicBezTo>
                <a:cubicBezTo>
                  <a:pt x="114" y="468"/>
                  <a:pt x="115" y="469"/>
                  <a:pt x="114" y="471"/>
                </a:cubicBezTo>
                <a:cubicBezTo>
                  <a:pt x="115" y="477"/>
                  <a:pt x="115" y="483"/>
                  <a:pt x="115" y="489"/>
                </a:cubicBezTo>
                <a:cubicBezTo>
                  <a:pt x="115" y="494"/>
                  <a:pt x="115" y="500"/>
                  <a:pt x="115" y="505"/>
                </a:cubicBezTo>
                <a:cubicBezTo>
                  <a:pt x="115" y="507"/>
                  <a:pt x="116" y="510"/>
                  <a:pt x="116" y="512"/>
                </a:cubicBezTo>
                <a:cubicBezTo>
                  <a:pt x="116" y="514"/>
                  <a:pt x="115" y="516"/>
                  <a:pt x="115" y="518"/>
                </a:cubicBezTo>
                <a:cubicBezTo>
                  <a:pt x="115" y="518"/>
                  <a:pt x="116" y="519"/>
                  <a:pt x="116" y="519"/>
                </a:cubicBezTo>
                <a:cubicBezTo>
                  <a:pt x="116" y="526"/>
                  <a:pt x="116" y="534"/>
                  <a:pt x="117" y="542"/>
                </a:cubicBezTo>
                <a:cubicBezTo>
                  <a:pt x="117" y="546"/>
                  <a:pt x="117" y="550"/>
                  <a:pt x="117" y="554"/>
                </a:cubicBezTo>
                <a:cubicBezTo>
                  <a:pt x="117" y="558"/>
                  <a:pt x="118" y="562"/>
                  <a:pt x="118" y="566"/>
                </a:cubicBezTo>
                <a:cubicBezTo>
                  <a:pt x="119" y="582"/>
                  <a:pt x="120" y="598"/>
                  <a:pt x="121" y="614"/>
                </a:cubicBezTo>
                <a:cubicBezTo>
                  <a:pt x="121" y="620"/>
                  <a:pt x="122" y="627"/>
                  <a:pt x="122" y="634"/>
                </a:cubicBezTo>
                <a:cubicBezTo>
                  <a:pt x="122" y="641"/>
                  <a:pt x="122" y="647"/>
                  <a:pt x="122" y="654"/>
                </a:cubicBezTo>
                <a:cubicBezTo>
                  <a:pt x="123" y="662"/>
                  <a:pt x="122" y="669"/>
                  <a:pt x="122" y="676"/>
                </a:cubicBezTo>
                <a:cubicBezTo>
                  <a:pt x="122" y="684"/>
                  <a:pt x="123" y="691"/>
                  <a:pt x="123" y="699"/>
                </a:cubicBezTo>
                <a:cubicBezTo>
                  <a:pt x="123" y="701"/>
                  <a:pt x="123" y="703"/>
                  <a:pt x="123" y="706"/>
                </a:cubicBezTo>
                <a:cubicBezTo>
                  <a:pt x="123" y="713"/>
                  <a:pt x="124" y="720"/>
                  <a:pt x="124" y="728"/>
                </a:cubicBezTo>
                <a:cubicBezTo>
                  <a:pt x="125" y="731"/>
                  <a:pt x="125" y="734"/>
                  <a:pt x="125" y="736"/>
                </a:cubicBezTo>
                <a:cubicBezTo>
                  <a:pt x="125" y="739"/>
                  <a:pt x="125" y="743"/>
                  <a:pt x="126" y="746"/>
                </a:cubicBezTo>
                <a:cubicBezTo>
                  <a:pt x="126" y="752"/>
                  <a:pt x="126" y="758"/>
                  <a:pt x="127" y="763"/>
                </a:cubicBezTo>
                <a:cubicBezTo>
                  <a:pt x="126" y="770"/>
                  <a:pt x="128" y="776"/>
                  <a:pt x="127" y="782"/>
                </a:cubicBezTo>
                <a:cubicBezTo>
                  <a:pt x="128" y="783"/>
                  <a:pt x="127" y="784"/>
                  <a:pt x="128" y="784"/>
                </a:cubicBezTo>
                <a:cubicBezTo>
                  <a:pt x="128" y="791"/>
                  <a:pt x="128" y="799"/>
                  <a:pt x="129" y="806"/>
                </a:cubicBezTo>
                <a:cubicBezTo>
                  <a:pt x="129" y="813"/>
                  <a:pt x="129" y="820"/>
                  <a:pt x="130" y="827"/>
                </a:cubicBezTo>
                <a:cubicBezTo>
                  <a:pt x="129" y="830"/>
                  <a:pt x="130" y="833"/>
                  <a:pt x="130" y="835"/>
                </a:cubicBezTo>
                <a:cubicBezTo>
                  <a:pt x="130" y="837"/>
                  <a:pt x="129" y="838"/>
                  <a:pt x="130" y="839"/>
                </a:cubicBezTo>
                <a:cubicBezTo>
                  <a:pt x="129" y="841"/>
                  <a:pt x="130" y="842"/>
                  <a:pt x="129" y="844"/>
                </a:cubicBezTo>
                <a:cubicBezTo>
                  <a:pt x="129" y="844"/>
                  <a:pt x="129" y="844"/>
                  <a:pt x="129" y="844"/>
                </a:cubicBezTo>
                <a:cubicBezTo>
                  <a:pt x="129" y="844"/>
                  <a:pt x="130" y="845"/>
                  <a:pt x="130" y="845"/>
                </a:cubicBezTo>
                <a:cubicBezTo>
                  <a:pt x="130" y="846"/>
                  <a:pt x="129" y="846"/>
                  <a:pt x="129" y="846"/>
                </a:cubicBezTo>
                <a:cubicBezTo>
                  <a:pt x="129" y="847"/>
                  <a:pt x="129" y="847"/>
                  <a:pt x="129" y="847"/>
                </a:cubicBezTo>
                <a:cubicBezTo>
                  <a:pt x="129" y="847"/>
                  <a:pt x="129" y="847"/>
                  <a:pt x="130" y="848"/>
                </a:cubicBezTo>
                <a:cubicBezTo>
                  <a:pt x="130" y="848"/>
                  <a:pt x="130" y="848"/>
                  <a:pt x="130" y="848"/>
                </a:cubicBezTo>
                <a:cubicBezTo>
                  <a:pt x="130" y="848"/>
                  <a:pt x="130" y="849"/>
                  <a:pt x="130" y="849"/>
                </a:cubicBezTo>
                <a:cubicBezTo>
                  <a:pt x="130" y="850"/>
                  <a:pt x="130" y="851"/>
                  <a:pt x="129" y="853"/>
                </a:cubicBezTo>
                <a:cubicBezTo>
                  <a:pt x="129" y="853"/>
                  <a:pt x="129" y="853"/>
                  <a:pt x="129" y="853"/>
                </a:cubicBezTo>
                <a:cubicBezTo>
                  <a:pt x="130" y="854"/>
                  <a:pt x="130" y="856"/>
                  <a:pt x="130" y="858"/>
                </a:cubicBezTo>
                <a:cubicBezTo>
                  <a:pt x="130" y="858"/>
                  <a:pt x="130" y="858"/>
                  <a:pt x="130" y="858"/>
                </a:cubicBezTo>
                <a:cubicBezTo>
                  <a:pt x="130" y="858"/>
                  <a:pt x="130" y="858"/>
                  <a:pt x="130" y="858"/>
                </a:cubicBezTo>
                <a:cubicBezTo>
                  <a:pt x="130" y="859"/>
                  <a:pt x="130" y="860"/>
                  <a:pt x="129" y="860"/>
                </a:cubicBezTo>
                <a:cubicBezTo>
                  <a:pt x="129" y="860"/>
                  <a:pt x="129" y="860"/>
                  <a:pt x="129" y="860"/>
                </a:cubicBezTo>
                <a:cubicBezTo>
                  <a:pt x="130" y="861"/>
                  <a:pt x="130" y="862"/>
                  <a:pt x="130" y="863"/>
                </a:cubicBezTo>
                <a:cubicBezTo>
                  <a:pt x="130" y="863"/>
                  <a:pt x="130" y="863"/>
                  <a:pt x="130" y="863"/>
                </a:cubicBezTo>
                <a:cubicBezTo>
                  <a:pt x="130" y="865"/>
                  <a:pt x="130" y="868"/>
                  <a:pt x="130" y="870"/>
                </a:cubicBezTo>
                <a:cubicBezTo>
                  <a:pt x="130" y="870"/>
                  <a:pt x="130" y="870"/>
                  <a:pt x="130" y="871"/>
                </a:cubicBezTo>
                <a:cubicBezTo>
                  <a:pt x="130" y="871"/>
                  <a:pt x="130" y="871"/>
                  <a:pt x="130" y="871"/>
                </a:cubicBezTo>
                <a:cubicBezTo>
                  <a:pt x="130" y="871"/>
                  <a:pt x="129" y="871"/>
                  <a:pt x="129" y="871"/>
                </a:cubicBezTo>
                <a:cubicBezTo>
                  <a:pt x="129" y="871"/>
                  <a:pt x="129" y="870"/>
                  <a:pt x="129" y="870"/>
                </a:cubicBezTo>
                <a:cubicBezTo>
                  <a:pt x="129" y="870"/>
                  <a:pt x="129" y="870"/>
                  <a:pt x="129" y="870"/>
                </a:cubicBezTo>
                <a:cubicBezTo>
                  <a:pt x="128" y="871"/>
                  <a:pt x="129" y="872"/>
                  <a:pt x="129" y="873"/>
                </a:cubicBezTo>
                <a:cubicBezTo>
                  <a:pt x="129" y="873"/>
                  <a:pt x="129" y="873"/>
                  <a:pt x="130" y="872"/>
                </a:cubicBezTo>
                <a:cubicBezTo>
                  <a:pt x="130" y="873"/>
                  <a:pt x="130" y="873"/>
                  <a:pt x="130" y="874"/>
                </a:cubicBezTo>
                <a:cubicBezTo>
                  <a:pt x="130" y="874"/>
                  <a:pt x="130" y="874"/>
                  <a:pt x="130" y="874"/>
                </a:cubicBezTo>
                <a:cubicBezTo>
                  <a:pt x="130" y="874"/>
                  <a:pt x="130" y="875"/>
                  <a:pt x="130" y="875"/>
                </a:cubicBezTo>
                <a:cubicBezTo>
                  <a:pt x="130" y="876"/>
                  <a:pt x="130" y="877"/>
                  <a:pt x="130" y="878"/>
                </a:cubicBezTo>
                <a:cubicBezTo>
                  <a:pt x="129" y="879"/>
                  <a:pt x="129" y="879"/>
                  <a:pt x="129" y="879"/>
                </a:cubicBezTo>
                <a:cubicBezTo>
                  <a:pt x="129" y="879"/>
                  <a:pt x="129" y="879"/>
                  <a:pt x="129" y="879"/>
                </a:cubicBezTo>
                <a:cubicBezTo>
                  <a:pt x="129" y="879"/>
                  <a:pt x="129" y="880"/>
                  <a:pt x="129" y="880"/>
                </a:cubicBezTo>
                <a:cubicBezTo>
                  <a:pt x="130" y="880"/>
                  <a:pt x="130" y="880"/>
                  <a:pt x="130" y="880"/>
                </a:cubicBezTo>
                <a:cubicBezTo>
                  <a:pt x="130" y="881"/>
                  <a:pt x="130" y="881"/>
                  <a:pt x="130" y="881"/>
                </a:cubicBezTo>
                <a:cubicBezTo>
                  <a:pt x="130" y="881"/>
                  <a:pt x="130" y="882"/>
                  <a:pt x="130" y="883"/>
                </a:cubicBezTo>
                <a:cubicBezTo>
                  <a:pt x="130" y="883"/>
                  <a:pt x="130" y="883"/>
                  <a:pt x="130" y="883"/>
                </a:cubicBezTo>
                <a:cubicBezTo>
                  <a:pt x="130" y="883"/>
                  <a:pt x="130" y="884"/>
                  <a:pt x="130" y="884"/>
                </a:cubicBezTo>
                <a:cubicBezTo>
                  <a:pt x="130" y="884"/>
                  <a:pt x="130" y="884"/>
                  <a:pt x="130" y="884"/>
                </a:cubicBezTo>
                <a:cubicBezTo>
                  <a:pt x="130" y="885"/>
                  <a:pt x="130" y="887"/>
                  <a:pt x="130" y="888"/>
                </a:cubicBezTo>
                <a:cubicBezTo>
                  <a:pt x="129" y="886"/>
                  <a:pt x="129" y="890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2"/>
                  <a:pt x="129" y="892"/>
                  <a:pt x="129" y="892"/>
                </a:cubicBezTo>
                <a:cubicBezTo>
                  <a:pt x="129" y="892"/>
                  <a:pt x="129" y="892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1"/>
                  <a:pt x="129" y="891"/>
                  <a:pt x="129" y="890"/>
                </a:cubicBezTo>
                <a:cubicBezTo>
                  <a:pt x="129" y="890"/>
                  <a:pt x="129" y="890"/>
                  <a:pt x="130" y="889"/>
                </a:cubicBezTo>
                <a:cubicBezTo>
                  <a:pt x="130" y="889"/>
                  <a:pt x="130" y="889"/>
                  <a:pt x="130" y="889"/>
                </a:cubicBezTo>
                <a:cubicBezTo>
                  <a:pt x="130" y="889"/>
                  <a:pt x="130" y="889"/>
                  <a:pt x="130" y="889"/>
                </a:cubicBezTo>
                <a:cubicBezTo>
                  <a:pt x="130" y="889"/>
                  <a:pt x="130" y="889"/>
                  <a:pt x="130" y="889"/>
                </a:cubicBezTo>
                <a:cubicBezTo>
                  <a:pt x="130" y="890"/>
                  <a:pt x="130" y="890"/>
                  <a:pt x="130" y="891"/>
                </a:cubicBezTo>
                <a:cubicBezTo>
                  <a:pt x="130" y="891"/>
                  <a:pt x="130" y="891"/>
                  <a:pt x="130" y="891"/>
                </a:cubicBezTo>
                <a:cubicBezTo>
                  <a:pt x="130" y="891"/>
                  <a:pt x="130" y="891"/>
                  <a:pt x="130" y="891"/>
                </a:cubicBezTo>
                <a:cubicBezTo>
                  <a:pt x="130" y="891"/>
                  <a:pt x="130" y="891"/>
                  <a:pt x="130" y="892"/>
                </a:cubicBezTo>
                <a:cubicBezTo>
                  <a:pt x="130" y="892"/>
                  <a:pt x="131" y="893"/>
                  <a:pt x="130" y="893"/>
                </a:cubicBezTo>
                <a:cubicBezTo>
                  <a:pt x="130" y="894"/>
                  <a:pt x="130" y="894"/>
                  <a:pt x="130" y="895"/>
                </a:cubicBezTo>
                <a:cubicBezTo>
                  <a:pt x="130" y="900"/>
                  <a:pt x="131" y="905"/>
                  <a:pt x="130" y="910"/>
                </a:cubicBezTo>
                <a:cubicBezTo>
                  <a:pt x="131" y="913"/>
                  <a:pt x="130" y="915"/>
                  <a:pt x="130" y="918"/>
                </a:cubicBezTo>
                <a:cubicBezTo>
                  <a:pt x="131" y="918"/>
                  <a:pt x="130" y="919"/>
                  <a:pt x="131" y="919"/>
                </a:cubicBezTo>
                <a:cubicBezTo>
                  <a:pt x="130" y="921"/>
                  <a:pt x="130" y="922"/>
                  <a:pt x="131" y="924"/>
                </a:cubicBezTo>
                <a:cubicBezTo>
                  <a:pt x="130" y="924"/>
                  <a:pt x="130" y="925"/>
                  <a:pt x="130" y="925"/>
                </a:cubicBezTo>
                <a:cubicBezTo>
                  <a:pt x="130" y="925"/>
                  <a:pt x="131" y="925"/>
                  <a:pt x="131" y="926"/>
                </a:cubicBezTo>
                <a:cubicBezTo>
                  <a:pt x="130" y="926"/>
                  <a:pt x="130" y="926"/>
                  <a:pt x="130" y="926"/>
                </a:cubicBezTo>
                <a:cubicBezTo>
                  <a:pt x="131" y="926"/>
                  <a:pt x="131" y="926"/>
                  <a:pt x="131" y="926"/>
                </a:cubicBezTo>
                <a:cubicBezTo>
                  <a:pt x="130" y="927"/>
                  <a:pt x="132" y="928"/>
                  <a:pt x="130" y="929"/>
                </a:cubicBezTo>
                <a:cubicBezTo>
                  <a:pt x="131" y="929"/>
                  <a:pt x="131" y="928"/>
                  <a:pt x="131" y="929"/>
                </a:cubicBezTo>
                <a:cubicBezTo>
                  <a:pt x="131" y="930"/>
                  <a:pt x="131" y="930"/>
                  <a:pt x="130" y="932"/>
                </a:cubicBezTo>
                <a:cubicBezTo>
                  <a:pt x="131" y="933"/>
                  <a:pt x="130" y="933"/>
                  <a:pt x="131" y="935"/>
                </a:cubicBezTo>
                <a:cubicBezTo>
                  <a:pt x="130" y="935"/>
                  <a:pt x="132" y="936"/>
                  <a:pt x="131" y="936"/>
                </a:cubicBezTo>
                <a:cubicBezTo>
                  <a:pt x="131" y="937"/>
                  <a:pt x="131" y="937"/>
                  <a:pt x="131" y="937"/>
                </a:cubicBezTo>
                <a:cubicBezTo>
                  <a:pt x="131" y="952"/>
                  <a:pt x="131" y="967"/>
                  <a:pt x="131" y="982"/>
                </a:cubicBezTo>
                <a:cubicBezTo>
                  <a:pt x="131" y="983"/>
                  <a:pt x="131" y="984"/>
                  <a:pt x="131" y="985"/>
                </a:cubicBezTo>
                <a:cubicBezTo>
                  <a:pt x="130" y="996"/>
                  <a:pt x="131" y="1007"/>
                  <a:pt x="130" y="1018"/>
                </a:cubicBezTo>
                <a:cubicBezTo>
                  <a:pt x="131" y="1024"/>
                  <a:pt x="131" y="1030"/>
                  <a:pt x="130" y="1036"/>
                </a:cubicBezTo>
                <a:cubicBezTo>
                  <a:pt x="131" y="1053"/>
                  <a:pt x="131" y="1070"/>
                  <a:pt x="130" y="1087"/>
                </a:cubicBezTo>
                <a:cubicBezTo>
                  <a:pt x="129" y="1092"/>
                  <a:pt x="129" y="1096"/>
                  <a:pt x="129" y="1101"/>
                </a:cubicBezTo>
                <a:cubicBezTo>
                  <a:pt x="129" y="1103"/>
                  <a:pt x="129" y="1105"/>
                  <a:pt x="128" y="1108"/>
                </a:cubicBezTo>
                <a:cubicBezTo>
                  <a:pt x="128" y="1113"/>
                  <a:pt x="127" y="1120"/>
                  <a:pt x="127" y="1126"/>
                </a:cubicBezTo>
                <a:cubicBezTo>
                  <a:pt x="127" y="1126"/>
                  <a:pt x="128" y="1127"/>
                  <a:pt x="128" y="1127"/>
                </a:cubicBezTo>
                <a:cubicBezTo>
                  <a:pt x="127" y="1128"/>
                  <a:pt x="128" y="1130"/>
                  <a:pt x="127" y="1131"/>
                </a:cubicBezTo>
                <a:cubicBezTo>
                  <a:pt x="126" y="1134"/>
                  <a:pt x="128" y="1137"/>
                  <a:pt x="126" y="1140"/>
                </a:cubicBezTo>
                <a:cubicBezTo>
                  <a:pt x="127" y="1141"/>
                  <a:pt x="126" y="1141"/>
                  <a:pt x="127" y="1142"/>
                </a:cubicBezTo>
                <a:cubicBezTo>
                  <a:pt x="126" y="1144"/>
                  <a:pt x="127" y="1149"/>
                  <a:pt x="127" y="1153"/>
                </a:cubicBezTo>
                <a:cubicBezTo>
                  <a:pt x="127" y="1154"/>
                  <a:pt x="127" y="1155"/>
                  <a:pt x="125" y="1155"/>
                </a:cubicBezTo>
                <a:cubicBezTo>
                  <a:pt x="125" y="1159"/>
                  <a:pt x="125" y="1162"/>
                  <a:pt x="126" y="1166"/>
                </a:cubicBezTo>
                <a:cubicBezTo>
                  <a:pt x="125" y="1167"/>
                  <a:pt x="125" y="1166"/>
                  <a:pt x="125" y="1166"/>
                </a:cubicBezTo>
                <a:cubicBezTo>
                  <a:pt x="125" y="1167"/>
                  <a:pt x="125" y="1168"/>
                  <a:pt x="125" y="1169"/>
                </a:cubicBezTo>
                <a:cubicBezTo>
                  <a:pt x="125" y="1170"/>
                  <a:pt x="125" y="1170"/>
                  <a:pt x="125" y="1171"/>
                </a:cubicBezTo>
                <a:cubicBezTo>
                  <a:pt x="125" y="1171"/>
                  <a:pt x="125" y="1171"/>
                  <a:pt x="125" y="1171"/>
                </a:cubicBezTo>
                <a:cubicBezTo>
                  <a:pt x="124" y="1171"/>
                  <a:pt x="124" y="1171"/>
                  <a:pt x="124" y="1171"/>
                </a:cubicBezTo>
                <a:cubicBezTo>
                  <a:pt x="124" y="1170"/>
                  <a:pt x="124" y="1170"/>
                  <a:pt x="124" y="1169"/>
                </a:cubicBezTo>
                <a:cubicBezTo>
                  <a:pt x="124" y="1168"/>
                  <a:pt x="124" y="1167"/>
                  <a:pt x="124" y="1166"/>
                </a:cubicBezTo>
                <a:cubicBezTo>
                  <a:pt x="124" y="1166"/>
                  <a:pt x="124" y="1166"/>
                  <a:pt x="124" y="1166"/>
                </a:cubicBezTo>
                <a:cubicBezTo>
                  <a:pt x="124" y="1165"/>
                  <a:pt x="123" y="1164"/>
                  <a:pt x="122" y="1163"/>
                </a:cubicBezTo>
                <a:cubicBezTo>
                  <a:pt x="121" y="1164"/>
                  <a:pt x="122" y="1165"/>
                  <a:pt x="122" y="1166"/>
                </a:cubicBezTo>
                <a:cubicBezTo>
                  <a:pt x="120" y="1167"/>
                  <a:pt x="121" y="1169"/>
                  <a:pt x="120" y="1170"/>
                </a:cubicBezTo>
                <a:cubicBezTo>
                  <a:pt x="119" y="1170"/>
                  <a:pt x="118" y="1170"/>
                  <a:pt x="118" y="1171"/>
                </a:cubicBezTo>
                <a:cubicBezTo>
                  <a:pt x="115" y="1170"/>
                  <a:pt x="114" y="1169"/>
                  <a:pt x="114" y="1166"/>
                </a:cubicBezTo>
                <a:cubicBezTo>
                  <a:pt x="114" y="1162"/>
                  <a:pt x="115" y="1157"/>
                  <a:pt x="114" y="1154"/>
                </a:cubicBezTo>
                <a:cubicBezTo>
                  <a:pt x="114" y="1153"/>
                  <a:pt x="114" y="1153"/>
                  <a:pt x="114" y="1153"/>
                </a:cubicBezTo>
                <a:cubicBezTo>
                  <a:pt x="114" y="1152"/>
                  <a:pt x="114" y="1152"/>
                  <a:pt x="114" y="1151"/>
                </a:cubicBezTo>
                <a:cubicBezTo>
                  <a:pt x="114" y="1151"/>
                  <a:pt x="114" y="1151"/>
                  <a:pt x="114" y="1150"/>
                </a:cubicBezTo>
                <a:cubicBezTo>
                  <a:pt x="114" y="1150"/>
                  <a:pt x="114" y="1149"/>
                  <a:pt x="114" y="1148"/>
                </a:cubicBezTo>
                <a:cubicBezTo>
                  <a:pt x="114" y="1147"/>
                  <a:pt x="114" y="1146"/>
                  <a:pt x="114" y="1145"/>
                </a:cubicBezTo>
                <a:cubicBezTo>
                  <a:pt x="114" y="1145"/>
                  <a:pt x="114" y="1145"/>
                  <a:pt x="114" y="1144"/>
                </a:cubicBezTo>
                <a:cubicBezTo>
                  <a:pt x="114" y="1143"/>
                  <a:pt x="114" y="1143"/>
                  <a:pt x="114" y="1143"/>
                </a:cubicBezTo>
                <a:cubicBezTo>
                  <a:pt x="114" y="1141"/>
                  <a:pt x="114" y="1139"/>
                  <a:pt x="114" y="1138"/>
                </a:cubicBezTo>
                <a:cubicBezTo>
                  <a:pt x="114" y="1138"/>
                  <a:pt x="114" y="1138"/>
                  <a:pt x="113" y="1138"/>
                </a:cubicBezTo>
                <a:cubicBezTo>
                  <a:pt x="113" y="1145"/>
                  <a:pt x="112" y="1152"/>
                  <a:pt x="112" y="1160"/>
                </a:cubicBezTo>
                <a:cubicBezTo>
                  <a:pt x="112" y="1160"/>
                  <a:pt x="112" y="1160"/>
                  <a:pt x="112" y="1160"/>
                </a:cubicBezTo>
                <a:cubicBezTo>
                  <a:pt x="112" y="1160"/>
                  <a:pt x="112" y="1160"/>
                  <a:pt x="112" y="1160"/>
                </a:cubicBezTo>
                <a:cubicBezTo>
                  <a:pt x="112" y="1152"/>
                  <a:pt x="112" y="1145"/>
                  <a:pt x="113" y="1138"/>
                </a:cubicBezTo>
                <a:cubicBezTo>
                  <a:pt x="113" y="1138"/>
                  <a:pt x="113" y="1138"/>
                  <a:pt x="113" y="1138"/>
                </a:cubicBezTo>
                <a:cubicBezTo>
                  <a:pt x="113" y="1137"/>
                  <a:pt x="112" y="1137"/>
                  <a:pt x="113" y="1136"/>
                </a:cubicBezTo>
                <a:cubicBezTo>
                  <a:pt x="113" y="1136"/>
                  <a:pt x="113" y="1136"/>
                  <a:pt x="113" y="1136"/>
                </a:cubicBezTo>
                <a:cubicBezTo>
                  <a:pt x="113" y="1135"/>
                  <a:pt x="113" y="1134"/>
                  <a:pt x="113" y="1133"/>
                </a:cubicBezTo>
                <a:cubicBezTo>
                  <a:pt x="113" y="1132"/>
                  <a:pt x="113" y="1131"/>
                  <a:pt x="113" y="1130"/>
                </a:cubicBezTo>
                <a:cubicBezTo>
                  <a:pt x="113" y="1130"/>
                  <a:pt x="113" y="1130"/>
                  <a:pt x="113" y="1130"/>
                </a:cubicBezTo>
                <a:cubicBezTo>
                  <a:pt x="113" y="1130"/>
                  <a:pt x="113" y="1129"/>
                  <a:pt x="113" y="1128"/>
                </a:cubicBezTo>
                <a:cubicBezTo>
                  <a:pt x="113" y="1128"/>
                  <a:pt x="113" y="1128"/>
                  <a:pt x="113" y="1128"/>
                </a:cubicBezTo>
                <a:cubicBezTo>
                  <a:pt x="114" y="1125"/>
                  <a:pt x="114" y="1125"/>
                  <a:pt x="114" y="1125"/>
                </a:cubicBezTo>
                <a:cubicBezTo>
                  <a:pt x="114" y="1118"/>
                  <a:pt x="115" y="1111"/>
                  <a:pt x="115" y="1104"/>
                </a:cubicBezTo>
                <a:cubicBezTo>
                  <a:pt x="115" y="1104"/>
                  <a:pt x="115" y="1104"/>
                  <a:pt x="115" y="1104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16" y="1111"/>
                  <a:pt x="115" y="1118"/>
                  <a:pt x="114" y="1125"/>
                </a:cubicBezTo>
                <a:cubicBezTo>
                  <a:pt x="114" y="1128"/>
                  <a:pt x="114" y="1128"/>
                  <a:pt x="114" y="1128"/>
                </a:cubicBezTo>
                <a:cubicBezTo>
                  <a:pt x="114" y="1128"/>
                  <a:pt x="114" y="1128"/>
                  <a:pt x="114" y="1128"/>
                </a:cubicBezTo>
                <a:cubicBezTo>
                  <a:pt x="114" y="1128"/>
                  <a:pt x="114" y="1128"/>
                  <a:pt x="114" y="1128"/>
                </a:cubicBezTo>
                <a:cubicBezTo>
                  <a:pt x="115" y="1129"/>
                  <a:pt x="114" y="1127"/>
                  <a:pt x="115" y="1127"/>
                </a:cubicBezTo>
                <a:cubicBezTo>
                  <a:pt x="116" y="1119"/>
                  <a:pt x="116" y="1112"/>
                  <a:pt x="117" y="1103"/>
                </a:cubicBezTo>
                <a:cubicBezTo>
                  <a:pt x="118" y="1100"/>
                  <a:pt x="117" y="1098"/>
                  <a:pt x="118" y="1095"/>
                </a:cubicBezTo>
                <a:cubicBezTo>
                  <a:pt x="118" y="1093"/>
                  <a:pt x="118" y="1091"/>
                  <a:pt x="118" y="1089"/>
                </a:cubicBezTo>
                <a:cubicBezTo>
                  <a:pt x="118" y="1089"/>
                  <a:pt x="119" y="1089"/>
                  <a:pt x="119" y="1088"/>
                </a:cubicBezTo>
                <a:cubicBezTo>
                  <a:pt x="119" y="1088"/>
                  <a:pt x="118" y="1087"/>
                  <a:pt x="118" y="1086"/>
                </a:cubicBezTo>
                <a:cubicBezTo>
                  <a:pt x="118" y="1086"/>
                  <a:pt x="119" y="1084"/>
                  <a:pt x="118" y="1083"/>
                </a:cubicBezTo>
                <a:cubicBezTo>
                  <a:pt x="119" y="1081"/>
                  <a:pt x="119" y="1079"/>
                  <a:pt x="119" y="1077"/>
                </a:cubicBezTo>
                <a:cubicBezTo>
                  <a:pt x="119" y="1077"/>
                  <a:pt x="119" y="1077"/>
                  <a:pt x="120" y="1076"/>
                </a:cubicBezTo>
                <a:cubicBezTo>
                  <a:pt x="118" y="1073"/>
                  <a:pt x="121" y="1069"/>
                  <a:pt x="119" y="1065"/>
                </a:cubicBezTo>
                <a:cubicBezTo>
                  <a:pt x="120" y="1062"/>
                  <a:pt x="120" y="1059"/>
                  <a:pt x="119" y="1055"/>
                </a:cubicBezTo>
                <a:cubicBezTo>
                  <a:pt x="121" y="1044"/>
                  <a:pt x="119" y="1033"/>
                  <a:pt x="120" y="1021"/>
                </a:cubicBezTo>
                <a:cubicBezTo>
                  <a:pt x="120" y="1021"/>
                  <a:pt x="120" y="1021"/>
                  <a:pt x="120" y="1020"/>
                </a:cubicBezTo>
                <a:cubicBezTo>
                  <a:pt x="120" y="1020"/>
                  <a:pt x="120" y="1020"/>
                  <a:pt x="120" y="1020"/>
                </a:cubicBezTo>
                <a:cubicBezTo>
                  <a:pt x="120" y="1020"/>
                  <a:pt x="120" y="1020"/>
                  <a:pt x="120" y="1020"/>
                </a:cubicBezTo>
                <a:cubicBezTo>
                  <a:pt x="120" y="1020"/>
                  <a:pt x="120" y="1020"/>
                  <a:pt x="120" y="1020"/>
                </a:cubicBezTo>
                <a:cubicBezTo>
                  <a:pt x="120" y="1021"/>
                  <a:pt x="120" y="1021"/>
                  <a:pt x="120" y="1021"/>
                </a:cubicBezTo>
                <a:cubicBezTo>
                  <a:pt x="120" y="1021"/>
                  <a:pt x="120" y="1021"/>
                  <a:pt x="120" y="1021"/>
                </a:cubicBezTo>
                <a:cubicBezTo>
                  <a:pt x="120" y="1021"/>
                  <a:pt x="120" y="1021"/>
                  <a:pt x="120" y="1021"/>
                </a:cubicBezTo>
                <a:cubicBezTo>
                  <a:pt x="120" y="1021"/>
                  <a:pt x="120" y="1022"/>
                  <a:pt x="121" y="1022"/>
                </a:cubicBezTo>
                <a:cubicBezTo>
                  <a:pt x="121" y="1021"/>
                  <a:pt x="121" y="1021"/>
                  <a:pt x="120" y="1020"/>
                </a:cubicBezTo>
                <a:cubicBezTo>
                  <a:pt x="121" y="1020"/>
                  <a:pt x="121" y="1017"/>
                  <a:pt x="121" y="1016"/>
                </a:cubicBezTo>
                <a:cubicBezTo>
                  <a:pt x="121" y="1016"/>
                  <a:pt x="121" y="1016"/>
                  <a:pt x="121" y="1016"/>
                </a:cubicBezTo>
                <a:cubicBezTo>
                  <a:pt x="121" y="1016"/>
                  <a:pt x="121" y="1017"/>
                  <a:pt x="121" y="1017"/>
                </a:cubicBezTo>
                <a:cubicBezTo>
                  <a:pt x="121" y="1018"/>
                  <a:pt x="121" y="1018"/>
                  <a:pt x="120" y="1018"/>
                </a:cubicBezTo>
                <a:cubicBezTo>
                  <a:pt x="121" y="1019"/>
                  <a:pt x="120" y="1019"/>
                  <a:pt x="120" y="1019"/>
                </a:cubicBezTo>
                <a:cubicBezTo>
                  <a:pt x="120" y="1019"/>
                  <a:pt x="120" y="1018"/>
                  <a:pt x="120" y="1018"/>
                </a:cubicBezTo>
                <a:cubicBezTo>
                  <a:pt x="120" y="1018"/>
                  <a:pt x="120" y="1018"/>
                  <a:pt x="120" y="1017"/>
                </a:cubicBezTo>
                <a:cubicBezTo>
                  <a:pt x="120" y="1017"/>
                  <a:pt x="120" y="1016"/>
                  <a:pt x="120" y="1016"/>
                </a:cubicBezTo>
                <a:cubicBezTo>
                  <a:pt x="120" y="1016"/>
                  <a:pt x="120" y="1015"/>
                  <a:pt x="121" y="1015"/>
                </a:cubicBezTo>
                <a:cubicBezTo>
                  <a:pt x="121" y="1015"/>
                  <a:pt x="121" y="1015"/>
                  <a:pt x="121" y="1015"/>
                </a:cubicBezTo>
                <a:cubicBezTo>
                  <a:pt x="121" y="1015"/>
                  <a:pt x="121" y="1015"/>
                  <a:pt x="121" y="1015"/>
                </a:cubicBezTo>
                <a:cubicBezTo>
                  <a:pt x="122" y="1013"/>
                  <a:pt x="121" y="1013"/>
                  <a:pt x="120" y="1012"/>
                </a:cubicBezTo>
                <a:cubicBezTo>
                  <a:pt x="120" y="1012"/>
                  <a:pt x="121" y="1011"/>
                  <a:pt x="120" y="1011"/>
                </a:cubicBezTo>
                <a:cubicBezTo>
                  <a:pt x="121" y="1011"/>
                  <a:pt x="121" y="1011"/>
                  <a:pt x="121" y="1012"/>
                </a:cubicBezTo>
                <a:cubicBezTo>
                  <a:pt x="122" y="1008"/>
                  <a:pt x="121" y="1005"/>
                  <a:pt x="121" y="1002"/>
                </a:cubicBezTo>
                <a:cubicBezTo>
                  <a:pt x="121" y="1002"/>
                  <a:pt x="121" y="1002"/>
                  <a:pt x="121" y="1002"/>
                </a:cubicBezTo>
                <a:cubicBezTo>
                  <a:pt x="120" y="1002"/>
                  <a:pt x="120" y="1002"/>
                  <a:pt x="120" y="1001"/>
                </a:cubicBezTo>
                <a:cubicBezTo>
                  <a:pt x="120" y="1001"/>
                  <a:pt x="120" y="1001"/>
                  <a:pt x="121" y="1001"/>
                </a:cubicBezTo>
                <a:cubicBezTo>
                  <a:pt x="121" y="1000"/>
                  <a:pt x="121" y="1000"/>
                  <a:pt x="121" y="1000"/>
                </a:cubicBezTo>
                <a:cubicBezTo>
                  <a:pt x="121" y="1000"/>
                  <a:pt x="121" y="1000"/>
                  <a:pt x="121" y="1000"/>
                </a:cubicBezTo>
                <a:cubicBezTo>
                  <a:pt x="121" y="1000"/>
                  <a:pt x="121" y="999"/>
                  <a:pt x="121" y="999"/>
                </a:cubicBezTo>
                <a:cubicBezTo>
                  <a:pt x="121" y="992"/>
                  <a:pt x="122" y="985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0" y="980"/>
                  <a:pt x="120" y="981"/>
                  <a:pt x="120" y="983"/>
                </a:cubicBezTo>
                <a:cubicBezTo>
                  <a:pt x="120" y="984"/>
                  <a:pt x="120" y="984"/>
                  <a:pt x="120" y="985"/>
                </a:cubicBezTo>
                <a:cubicBezTo>
                  <a:pt x="120" y="986"/>
                  <a:pt x="119" y="987"/>
                  <a:pt x="119" y="988"/>
                </a:cubicBezTo>
                <a:cubicBezTo>
                  <a:pt x="119" y="993"/>
                  <a:pt x="119" y="999"/>
                  <a:pt x="119" y="1005"/>
                </a:cubicBezTo>
                <a:cubicBezTo>
                  <a:pt x="119" y="1006"/>
                  <a:pt x="118" y="1006"/>
                  <a:pt x="118" y="1007"/>
                </a:cubicBezTo>
                <a:cubicBezTo>
                  <a:pt x="119" y="1007"/>
                  <a:pt x="119" y="1007"/>
                  <a:pt x="119" y="1008"/>
                </a:cubicBezTo>
                <a:cubicBezTo>
                  <a:pt x="118" y="1009"/>
                  <a:pt x="119" y="1010"/>
                  <a:pt x="118" y="1011"/>
                </a:cubicBezTo>
                <a:cubicBezTo>
                  <a:pt x="119" y="1012"/>
                  <a:pt x="119" y="1012"/>
                  <a:pt x="119" y="1013"/>
                </a:cubicBezTo>
                <a:cubicBezTo>
                  <a:pt x="118" y="1016"/>
                  <a:pt x="119" y="1018"/>
                  <a:pt x="118" y="1021"/>
                </a:cubicBezTo>
                <a:cubicBezTo>
                  <a:pt x="119" y="1024"/>
                  <a:pt x="118" y="1027"/>
                  <a:pt x="118" y="1030"/>
                </a:cubicBezTo>
                <a:cubicBezTo>
                  <a:pt x="117" y="1031"/>
                  <a:pt x="118" y="1031"/>
                  <a:pt x="118" y="1032"/>
                </a:cubicBezTo>
                <a:cubicBezTo>
                  <a:pt x="118" y="1032"/>
                  <a:pt x="117" y="1032"/>
                  <a:pt x="117" y="1033"/>
                </a:cubicBezTo>
                <a:cubicBezTo>
                  <a:pt x="117" y="1035"/>
                  <a:pt x="116" y="1039"/>
                  <a:pt x="117" y="1041"/>
                </a:cubicBezTo>
                <a:cubicBezTo>
                  <a:pt x="118" y="1040"/>
                  <a:pt x="118" y="1038"/>
                  <a:pt x="117" y="1037"/>
                </a:cubicBezTo>
                <a:cubicBezTo>
                  <a:pt x="117" y="1036"/>
                  <a:pt x="117" y="1035"/>
                  <a:pt x="117" y="1034"/>
                </a:cubicBezTo>
                <a:cubicBezTo>
                  <a:pt x="117" y="1034"/>
                  <a:pt x="117" y="1034"/>
                  <a:pt x="117" y="1034"/>
                </a:cubicBezTo>
                <a:cubicBezTo>
                  <a:pt x="118" y="1034"/>
                  <a:pt x="118" y="1034"/>
                  <a:pt x="118" y="1034"/>
                </a:cubicBezTo>
                <a:cubicBezTo>
                  <a:pt x="118" y="1034"/>
                  <a:pt x="118" y="1034"/>
                  <a:pt x="118" y="1034"/>
                </a:cubicBezTo>
                <a:cubicBezTo>
                  <a:pt x="118" y="1035"/>
                  <a:pt x="118" y="1036"/>
                  <a:pt x="118" y="1037"/>
                </a:cubicBezTo>
                <a:cubicBezTo>
                  <a:pt x="118" y="1038"/>
                  <a:pt x="118" y="1040"/>
                  <a:pt x="118" y="1041"/>
                </a:cubicBezTo>
                <a:cubicBezTo>
                  <a:pt x="118" y="1042"/>
                  <a:pt x="119" y="1042"/>
                  <a:pt x="118" y="1043"/>
                </a:cubicBezTo>
                <a:cubicBezTo>
                  <a:pt x="118" y="1043"/>
                  <a:pt x="118" y="1044"/>
                  <a:pt x="118" y="1045"/>
                </a:cubicBezTo>
                <a:cubicBezTo>
                  <a:pt x="118" y="1045"/>
                  <a:pt x="118" y="1046"/>
                  <a:pt x="118" y="1047"/>
                </a:cubicBezTo>
                <a:cubicBezTo>
                  <a:pt x="118" y="1047"/>
                  <a:pt x="118" y="1047"/>
                  <a:pt x="118" y="1047"/>
                </a:cubicBezTo>
                <a:cubicBezTo>
                  <a:pt x="118" y="1047"/>
                  <a:pt x="117" y="1047"/>
                  <a:pt x="117" y="1047"/>
                </a:cubicBezTo>
                <a:cubicBezTo>
                  <a:pt x="118" y="1046"/>
                  <a:pt x="117" y="1046"/>
                  <a:pt x="117" y="1045"/>
                </a:cubicBezTo>
                <a:cubicBezTo>
                  <a:pt x="117" y="1044"/>
                  <a:pt x="117" y="1043"/>
                  <a:pt x="117" y="1042"/>
                </a:cubicBezTo>
                <a:cubicBezTo>
                  <a:pt x="117" y="1042"/>
                  <a:pt x="117" y="1042"/>
                  <a:pt x="117" y="1042"/>
                </a:cubicBezTo>
                <a:cubicBezTo>
                  <a:pt x="117" y="1042"/>
                  <a:pt x="117" y="1042"/>
                  <a:pt x="117" y="1042"/>
                </a:cubicBezTo>
                <a:cubicBezTo>
                  <a:pt x="116" y="1043"/>
                  <a:pt x="117" y="1044"/>
                  <a:pt x="117" y="1045"/>
                </a:cubicBezTo>
                <a:cubicBezTo>
                  <a:pt x="116" y="1045"/>
                  <a:pt x="116" y="1046"/>
                  <a:pt x="116" y="1046"/>
                </a:cubicBezTo>
                <a:cubicBezTo>
                  <a:pt x="115" y="1049"/>
                  <a:pt x="115" y="1051"/>
                  <a:pt x="114" y="1053"/>
                </a:cubicBezTo>
                <a:cubicBezTo>
                  <a:pt x="115" y="1055"/>
                  <a:pt x="115" y="1058"/>
                  <a:pt x="114" y="1060"/>
                </a:cubicBezTo>
                <a:cubicBezTo>
                  <a:pt x="114" y="1061"/>
                  <a:pt x="115" y="1061"/>
                  <a:pt x="115" y="1062"/>
                </a:cubicBezTo>
                <a:cubicBezTo>
                  <a:pt x="114" y="1064"/>
                  <a:pt x="115" y="1066"/>
                  <a:pt x="114" y="1068"/>
                </a:cubicBezTo>
                <a:cubicBezTo>
                  <a:pt x="115" y="1071"/>
                  <a:pt x="114" y="1073"/>
                  <a:pt x="114" y="1075"/>
                </a:cubicBezTo>
                <a:cubicBezTo>
                  <a:pt x="114" y="1081"/>
                  <a:pt x="114" y="1087"/>
                  <a:pt x="114" y="1092"/>
                </a:cubicBezTo>
                <a:cubicBezTo>
                  <a:pt x="113" y="1095"/>
                  <a:pt x="114" y="1097"/>
                  <a:pt x="113" y="1099"/>
                </a:cubicBezTo>
                <a:cubicBezTo>
                  <a:pt x="113" y="1099"/>
                  <a:pt x="113" y="1100"/>
                  <a:pt x="113" y="1101"/>
                </a:cubicBezTo>
                <a:cubicBezTo>
                  <a:pt x="113" y="1103"/>
                  <a:pt x="113" y="1106"/>
                  <a:pt x="113" y="1108"/>
                </a:cubicBezTo>
                <a:cubicBezTo>
                  <a:pt x="113" y="1109"/>
                  <a:pt x="112" y="1110"/>
                  <a:pt x="112" y="1111"/>
                </a:cubicBezTo>
                <a:cubicBezTo>
                  <a:pt x="112" y="1113"/>
                  <a:pt x="112" y="1115"/>
                  <a:pt x="112" y="1117"/>
                </a:cubicBezTo>
                <a:cubicBezTo>
                  <a:pt x="112" y="1118"/>
                  <a:pt x="111" y="1120"/>
                  <a:pt x="111" y="1121"/>
                </a:cubicBezTo>
                <a:cubicBezTo>
                  <a:pt x="111" y="1122"/>
                  <a:pt x="111" y="1123"/>
                  <a:pt x="111" y="1124"/>
                </a:cubicBezTo>
                <a:cubicBezTo>
                  <a:pt x="111" y="1124"/>
                  <a:pt x="111" y="1125"/>
                  <a:pt x="111" y="1126"/>
                </a:cubicBezTo>
                <a:cubicBezTo>
                  <a:pt x="110" y="1132"/>
                  <a:pt x="110" y="1138"/>
                  <a:pt x="109" y="1143"/>
                </a:cubicBezTo>
                <a:cubicBezTo>
                  <a:pt x="109" y="1144"/>
                  <a:pt x="109" y="1145"/>
                  <a:pt x="109" y="1145"/>
                </a:cubicBezTo>
                <a:cubicBezTo>
                  <a:pt x="109" y="1145"/>
                  <a:pt x="110" y="1146"/>
                  <a:pt x="110" y="1145"/>
                </a:cubicBezTo>
                <a:cubicBezTo>
                  <a:pt x="110" y="1149"/>
                  <a:pt x="109" y="1153"/>
                  <a:pt x="109" y="1156"/>
                </a:cubicBezTo>
                <a:cubicBezTo>
                  <a:pt x="107" y="1157"/>
                  <a:pt x="107" y="1159"/>
                  <a:pt x="107" y="1159"/>
                </a:cubicBezTo>
                <a:cubicBezTo>
                  <a:pt x="106" y="1157"/>
                  <a:pt x="105" y="1157"/>
                  <a:pt x="105" y="1155"/>
                </a:cubicBezTo>
                <a:cubicBezTo>
                  <a:pt x="104" y="1157"/>
                  <a:pt x="103" y="1160"/>
                  <a:pt x="101" y="1163"/>
                </a:cubicBezTo>
                <a:cubicBezTo>
                  <a:pt x="99" y="1162"/>
                  <a:pt x="100" y="1161"/>
                  <a:pt x="99" y="1160"/>
                </a:cubicBezTo>
                <a:cubicBezTo>
                  <a:pt x="98" y="1159"/>
                  <a:pt x="98" y="1159"/>
                  <a:pt x="97" y="1158"/>
                </a:cubicBezTo>
                <a:cubicBezTo>
                  <a:pt x="97" y="1157"/>
                  <a:pt x="97" y="1157"/>
                  <a:pt x="97" y="1156"/>
                </a:cubicBezTo>
                <a:cubicBezTo>
                  <a:pt x="97" y="1154"/>
                  <a:pt x="97" y="1152"/>
                  <a:pt x="97" y="1149"/>
                </a:cubicBezTo>
                <a:cubicBezTo>
                  <a:pt x="97" y="1148"/>
                  <a:pt x="96" y="1146"/>
                  <a:pt x="96" y="1145"/>
                </a:cubicBezTo>
                <a:cubicBezTo>
                  <a:pt x="96" y="1139"/>
                  <a:pt x="97" y="1132"/>
                  <a:pt x="97" y="1126"/>
                </a:cubicBezTo>
                <a:cubicBezTo>
                  <a:pt x="98" y="1123"/>
                  <a:pt x="98" y="1119"/>
                  <a:pt x="98" y="1116"/>
                </a:cubicBezTo>
                <a:cubicBezTo>
                  <a:pt x="97" y="1115"/>
                  <a:pt x="97" y="1115"/>
                  <a:pt x="96" y="1114"/>
                </a:cubicBezTo>
                <a:cubicBezTo>
                  <a:pt x="97" y="1113"/>
                  <a:pt x="97" y="1113"/>
                  <a:pt x="97" y="1113"/>
                </a:cubicBezTo>
                <a:cubicBezTo>
                  <a:pt x="95" y="1109"/>
                  <a:pt x="98" y="1104"/>
                  <a:pt x="97" y="1099"/>
                </a:cubicBezTo>
                <a:cubicBezTo>
                  <a:pt x="94" y="1102"/>
                  <a:pt x="94" y="1106"/>
                  <a:pt x="93" y="1110"/>
                </a:cubicBezTo>
                <a:cubicBezTo>
                  <a:pt x="93" y="1114"/>
                  <a:pt x="92" y="1117"/>
                  <a:pt x="92" y="1121"/>
                </a:cubicBezTo>
                <a:cubicBezTo>
                  <a:pt x="91" y="1124"/>
                  <a:pt x="90" y="1126"/>
                  <a:pt x="90" y="1129"/>
                </a:cubicBezTo>
                <a:cubicBezTo>
                  <a:pt x="88" y="1130"/>
                  <a:pt x="88" y="1132"/>
                  <a:pt x="87" y="1133"/>
                </a:cubicBezTo>
                <a:cubicBezTo>
                  <a:pt x="86" y="1134"/>
                  <a:pt x="85" y="1137"/>
                  <a:pt x="83" y="1136"/>
                </a:cubicBezTo>
                <a:cubicBezTo>
                  <a:pt x="82" y="1138"/>
                  <a:pt x="80" y="1139"/>
                  <a:pt x="81" y="1141"/>
                </a:cubicBezTo>
                <a:cubicBezTo>
                  <a:pt x="80" y="1141"/>
                  <a:pt x="81" y="1140"/>
                  <a:pt x="80" y="1140"/>
                </a:cubicBezTo>
                <a:cubicBezTo>
                  <a:pt x="79" y="1141"/>
                  <a:pt x="77" y="1143"/>
                  <a:pt x="76" y="1143"/>
                </a:cubicBezTo>
                <a:cubicBezTo>
                  <a:pt x="75" y="1143"/>
                  <a:pt x="76" y="1147"/>
                  <a:pt x="75" y="1146"/>
                </a:cubicBezTo>
                <a:cubicBezTo>
                  <a:pt x="75" y="1147"/>
                  <a:pt x="76" y="1149"/>
                  <a:pt x="74" y="1150"/>
                </a:cubicBezTo>
                <a:cubicBezTo>
                  <a:pt x="75" y="1150"/>
                  <a:pt x="75" y="1150"/>
                  <a:pt x="75" y="1149"/>
                </a:cubicBezTo>
                <a:cubicBezTo>
                  <a:pt x="76" y="1150"/>
                  <a:pt x="75" y="1154"/>
                  <a:pt x="77" y="1153"/>
                </a:cubicBezTo>
                <a:cubicBezTo>
                  <a:pt x="75" y="1154"/>
                  <a:pt x="76" y="1154"/>
                  <a:pt x="77" y="1156"/>
                </a:cubicBezTo>
                <a:cubicBezTo>
                  <a:pt x="77" y="1156"/>
                  <a:pt x="76" y="1156"/>
                  <a:pt x="76" y="1156"/>
                </a:cubicBezTo>
                <a:cubicBezTo>
                  <a:pt x="76" y="1157"/>
                  <a:pt x="77" y="1158"/>
                  <a:pt x="77" y="1159"/>
                </a:cubicBezTo>
                <a:cubicBezTo>
                  <a:pt x="77" y="1161"/>
                  <a:pt x="76" y="1162"/>
                  <a:pt x="76" y="1164"/>
                </a:cubicBezTo>
                <a:cubicBezTo>
                  <a:pt x="75" y="1164"/>
                  <a:pt x="76" y="1165"/>
                  <a:pt x="75" y="1166"/>
                </a:cubicBezTo>
                <a:cubicBezTo>
                  <a:pt x="73" y="1164"/>
                  <a:pt x="73" y="1163"/>
                  <a:pt x="73" y="1162"/>
                </a:cubicBezTo>
                <a:cubicBezTo>
                  <a:pt x="72" y="1163"/>
                  <a:pt x="72" y="1163"/>
                  <a:pt x="72" y="1164"/>
                </a:cubicBezTo>
                <a:cubicBezTo>
                  <a:pt x="71" y="1165"/>
                  <a:pt x="71" y="1166"/>
                  <a:pt x="70" y="1166"/>
                </a:cubicBezTo>
                <a:cubicBezTo>
                  <a:pt x="69" y="1164"/>
                  <a:pt x="68" y="1162"/>
                  <a:pt x="69" y="1160"/>
                </a:cubicBezTo>
                <a:cubicBezTo>
                  <a:pt x="68" y="1155"/>
                  <a:pt x="69" y="1150"/>
                  <a:pt x="69" y="1146"/>
                </a:cubicBezTo>
                <a:cubicBezTo>
                  <a:pt x="64" y="1146"/>
                  <a:pt x="66" y="1152"/>
                  <a:pt x="65" y="1155"/>
                </a:cubicBezTo>
                <a:cubicBezTo>
                  <a:pt x="67" y="1158"/>
                  <a:pt x="66" y="1162"/>
                  <a:pt x="66" y="1166"/>
                </a:cubicBezTo>
                <a:cubicBezTo>
                  <a:pt x="66" y="1167"/>
                  <a:pt x="67" y="1168"/>
                  <a:pt x="66" y="1169"/>
                </a:cubicBezTo>
                <a:cubicBezTo>
                  <a:pt x="65" y="1168"/>
                  <a:pt x="66" y="1168"/>
                  <a:pt x="65" y="1168"/>
                </a:cubicBezTo>
                <a:cubicBezTo>
                  <a:pt x="64" y="1170"/>
                  <a:pt x="67" y="1173"/>
                  <a:pt x="63" y="1176"/>
                </a:cubicBezTo>
                <a:cubicBezTo>
                  <a:pt x="61" y="1174"/>
                  <a:pt x="61" y="1171"/>
                  <a:pt x="61" y="1168"/>
                </a:cubicBezTo>
                <a:cubicBezTo>
                  <a:pt x="60" y="1169"/>
                  <a:pt x="61" y="1169"/>
                  <a:pt x="60" y="1170"/>
                </a:cubicBezTo>
                <a:cubicBezTo>
                  <a:pt x="58" y="1162"/>
                  <a:pt x="60" y="1155"/>
                  <a:pt x="59" y="1148"/>
                </a:cubicBezTo>
                <a:cubicBezTo>
                  <a:pt x="57" y="1147"/>
                  <a:pt x="56" y="1148"/>
                  <a:pt x="54" y="1148"/>
                </a:cubicBezTo>
                <a:cubicBezTo>
                  <a:pt x="52" y="1147"/>
                  <a:pt x="50" y="1147"/>
                  <a:pt x="48" y="1147"/>
                </a:cubicBezTo>
                <a:cubicBezTo>
                  <a:pt x="48" y="1146"/>
                  <a:pt x="48" y="1147"/>
                  <a:pt x="47" y="1147"/>
                </a:cubicBezTo>
                <a:cubicBezTo>
                  <a:pt x="47" y="1146"/>
                  <a:pt x="46" y="1146"/>
                  <a:pt x="46" y="1146"/>
                </a:cubicBezTo>
                <a:cubicBezTo>
                  <a:pt x="45" y="1147"/>
                  <a:pt x="45" y="1148"/>
                  <a:pt x="46" y="1149"/>
                </a:cubicBezTo>
                <a:cubicBezTo>
                  <a:pt x="45" y="1156"/>
                  <a:pt x="45" y="1162"/>
                  <a:pt x="45" y="1168"/>
                </a:cubicBezTo>
                <a:cubicBezTo>
                  <a:pt x="46" y="1169"/>
                  <a:pt x="46" y="1170"/>
                  <a:pt x="45" y="1170"/>
                </a:cubicBezTo>
                <a:cubicBezTo>
                  <a:pt x="46" y="1171"/>
                  <a:pt x="46" y="1172"/>
                  <a:pt x="45" y="1172"/>
                </a:cubicBezTo>
                <a:cubicBezTo>
                  <a:pt x="45" y="1172"/>
                  <a:pt x="45" y="1172"/>
                  <a:pt x="45" y="1172"/>
                </a:cubicBezTo>
                <a:cubicBezTo>
                  <a:pt x="45" y="1173"/>
                  <a:pt x="46" y="1173"/>
                  <a:pt x="46" y="1173"/>
                </a:cubicBezTo>
                <a:cubicBezTo>
                  <a:pt x="46" y="1174"/>
                  <a:pt x="46" y="1174"/>
                  <a:pt x="46" y="1175"/>
                </a:cubicBezTo>
                <a:cubicBezTo>
                  <a:pt x="46" y="1175"/>
                  <a:pt x="46" y="1175"/>
                  <a:pt x="46" y="1175"/>
                </a:cubicBezTo>
                <a:cubicBezTo>
                  <a:pt x="45" y="1175"/>
                  <a:pt x="45" y="1175"/>
                  <a:pt x="45" y="1175"/>
                </a:cubicBezTo>
                <a:cubicBezTo>
                  <a:pt x="45" y="1174"/>
                  <a:pt x="45" y="1174"/>
                  <a:pt x="45" y="1173"/>
                </a:cubicBezTo>
                <a:cubicBezTo>
                  <a:pt x="45" y="1173"/>
                  <a:pt x="45" y="1173"/>
                  <a:pt x="45" y="1172"/>
                </a:cubicBezTo>
                <a:cubicBezTo>
                  <a:pt x="45" y="1172"/>
                  <a:pt x="45" y="1172"/>
                  <a:pt x="45" y="1172"/>
                </a:cubicBezTo>
                <a:cubicBezTo>
                  <a:pt x="44" y="1172"/>
                  <a:pt x="44" y="1172"/>
                  <a:pt x="44" y="1172"/>
                </a:cubicBezTo>
                <a:cubicBezTo>
                  <a:pt x="42" y="1175"/>
                  <a:pt x="45" y="1178"/>
                  <a:pt x="42" y="1181"/>
                </a:cubicBezTo>
                <a:cubicBezTo>
                  <a:pt x="42" y="1180"/>
                  <a:pt x="42" y="1179"/>
                  <a:pt x="40" y="1179"/>
                </a:cubicBezTo>
                <a:cubicBezTo>
                  <a:pt x="39" y="1179"/>
                  <a:pt x="40" y="1179"/>
                  <a:pt x="39" y="1180"/>
                </a:cubicBezTo>
                <a:cubicBezTo>
                  <a:pt x="38" y="1178"/>
                  <a:pt x="37" y="1178"/>
                  <a:pt x="36" y="1176"/>
                </a:cubicBezTo>
                <a:cubicBezTo>
                  <a:pt x="36" y="1177"/>
                  <a:pt x="36" y="1179"/>
                  <a:pt x="36" y="1180"/>
                </a:cubicBezTo>
                <a:cubicBezTo>
                  <a:pt x="33" y="1181"/>
                  <a:pt x="34" y="1176"/>
                  <a:pt x="32" y="1175"/>
                </a:cubicBezTo>
                <a:cubicBezTo>
                  <a:pt x="33" y="1174"/>
                  <a:pt x="31" y="1174"/>
                  <a:pt x="33" y="1173"/>
                </a:cubicBezTo>
                <a:cubicBezTo>
                  <a:pt x="32" y="1172"/>
                  <a:pt x="32" y="1172"/>
                  <a:pt x="31" y="1171"/>
                </a:cubicBezTo>
                <a:cubicBezTo>
                  <a:pt x="30" y="1168"/>
                  <a:pt x="30" y="1165"/>
                  <a:pt x="30" y="1162"/>
                </a:cubicBezTo>
                <a:cubicBezTo>
                  <a:pt x="30" y="1159"/>
                  <a:pt x="30" y="1157"/>
                  <a:pt x="30" y="1155"/>
                </a:cubicBezTo>
                <a:cubicBezTo>
                  <a:pt x="30" y="1154"/>
                  <a:pt x="30" y="1152"/>
                  <a:pt x="30" y="1151"/>
                </a:cubicBezTo>
                <a:cubicBezTo>
                  <a:pt x="30" y="1151"/>
                  <a:pt x="31" y="1150"/>
                  <a:pt x="31" y="1149"/>
                </a:cubicBezTo>
                <a:cubicBezTo>
                  <a:pt x="30" y="1145"/>
                  <a:pt x="30" y="1141"/>
                  <a:pt x="31" y="1137"/>
                </a:cubicBezTo>
                <a:cubicBezTo>
                  <a:pt x="28" y="1133"/>
                  <a:pt x="25" y="1128"/>
                  <a:pt x="24" y="1124"/>
                </a:cubicBezTo>
                <a:cubicBezTo>
                  <a:pt x="23" y="1123"/>
                  <a:pt x="22" y="1124"/>
                  <a:pt x="21" y="1123"/>
                </a:cubicBezTo>
                <a:cubicBezTo>
                  <a:pt x="22" y="1122"/>
                  <a:pt x="22" y="1122"/>
                  <a:pt x="23" y="1121"/>
                </a:cubicBezTo>
                <a:cubicBezTo>
                  <a:pt x="23" y="1119"/>
                  <a:pt x="23" y="1117"/>
                  <a:pt x="22" y="1115"/>
                </a:cubicBezTo>
                <a:cubicBezTo>
                  <a:pt x="22" y="1113"/>
                  <a:pt x="20" y="1114"/>
                  <a:pt x="20" y="1113"/>
                </a:cubicBezTo>
                <a:cubicBezTo>
                  <a:pt x="20" y="1112"/>
                  <a:pt x="21" y="1112"/>
                  <a:pt x="22" y="1111"/>
                </a:cubicBezTo>
                <a:cubicBezTo>
                  <a:pt x="22" y="1109"/>
                  <a:pt x="23" y="1106"/>
                  <a:pt x="23" y="1103"/>
                </a:cubicBezTo>
                <a:cubicBezTo>
                  <a:pt x="23" y="1100"/>
                  <a:pt x="23" y="1096"/>
                  <a:pt x="23" y="1092"/>
                </a:cubicBezTo>
                <a:cubicBezTo>
                  <a:pt x="23" y="1090"/>
                  <a:pt x="22" y="1089"/>
                  <a:pt x="21" y="1087"/>
                </a:cubicBezTo>
                <a:cubicBezTo>
                  <a:pt x="20" y="1083"/>
                  <a:pt x="18" y="1081"/>
                  <a:pt x="18" y="1077"/>
                </a:cubicBezTo>
                <a:cubicBezTo>
                  <a:pt x="18" y="1077"/>
                  <a:pt x="18" y="1076"/>
                  <a:pt x="18" y="1076"/>
                </a:cubicBezTo>
                <a:cubicBezTo>
                  <a:pt x="18" y="1074"/>
                  <a:pt x="17" y="1073"/>
                  <a:pt x="19" y="1072"/>
                </a:cubicBezTo>
                <a:cubicBezTo>
                  <a:pt x="17" y="1068"/>
                  <a:pt x="18" y="1065"/>
                  <a:pt x="17" y="1061"/>
                </a:cubicBezTo>
                <a:cubicBezTo>
                  <a:pt x="17" y="1061"/>
                  <a:pt x="17" y="1060"/>
                  <a:pt x="18" y="1060"/>
                </a:cubicBezTo>
                <a:cubicBezTo>
                  <a:pt x="17" y="1058"/>
                  <a:pt x="18" y="1056"/>
                  <a:pt x="17" y="1054"/>
                </a:cubicBezTo>
                <a:cubicBezTo>
                  <a:pt x="17" y="1053"/>
                  <a:pt x="17" y="1053"/>
                  <a:pt x="17" y="1052"/>
                </a:cubicBezTo>
                <a:cubicBezTo>
                  <a:pt x="17" y="1051"/>
                  <a:pt x="17" y="1050"/>
                  <a:pt x="17" y="1049"/>
                </a:cubicBezTo>
                <a:cubicBezTo>
                  <a:pt x="17" y="1049"/>
                  <a:pt x="17" y="1049"/>
                  <a:pt x="17" y="1049"/>
                </a:cubicBezTo>
                <a:cubicBezTo>
                  <a:pt x="17" y="1048"/>
                  <a:pt x="17" y="1048"/>
                  <a:pt x="17" y="1048"/>
                </a:cubicBezTo>
                <a:cubicBezTo>
                  <a:pt x="17" y="1046"/>
                  <a:pt x="17" y="1045"/>
                  <a:pt x="17" y="1043"/>
                </a:cubicBezTo>
                <a:cubicBezTo>
                  <a:pt x="17" y="1041"/>
                  <a:pt x="17" y="1040"/>
                  <a:pt x="18" y="1039"/>
                </a:cubicBezTo>
                <a:cubicBezTo>
                  <a:pt x="17" y="1037"/>
                  <a:pt x="17" y="1034"/>
                  <a:pt x="17" y="1032"/>
                </a:cubicBezTo>
                <a:cubicBezTo>
                  <a:pt x="18" y="1030"/>
                  <a:pt x="18" y="1027"/>
                  <a:pt x="17" y="1025"/>
                </a:cubicBezTo>
                <a:cubicBezTo>
                  <a:pt x="17" y="1023"/>
                  <a:pt x="17" y="1021"/>
                  <a:pt x="17" y="1019"/>
                </a:cubicBezTo>
                <a:cubicBezTo>
                  <a:pt x="17" y="1018"/>
                  <a:pt x="17" y="1018"/>
                  <a:pt x="18" y="1017"/>
                </a:cubicBezTo>
                <a:cubicBezTo>
                  <a:pt x="16" y="1014"/>
                  <a:pt x="18" y="1010"/>
                  <a:pt x="17" y="1007"/>
                </a:cubicBezTo>
                <a:cubicBezTo>
                  <a:pt x="17" y="1006"/>
                  <a:pt x="17" y="1006"/>
                  <a:pt x="18" y="1005"/>
                </a:cubicBezTo>
                <a:cubicBezTo>
                  <a:pt x="17" y="1005"/>
                  <a:pt x="17" y="1004"/>
                  <a:pt x="17" y="1004"/>
                </a:cubicBezTo>
                <a:cubicBezTo>
                  <a:pt x="18" y="1002"/>
                  <a:pt x="17" y="1000"/>
                  <a:pt x="18" y="998"/>
                </a:cubicBezTo>
                <a:cubicBezTo>
                  <a:pt x="17" y="996"/>
                  <a:pt x="17" y="994"/>
                  <a:pt x="17" y="992"/>
                </a:cubicBezTo>
                <a:cubicBezTo>
                  <a:pt x="17" y="991"/>
                  <a:pt x="17" y="990"/>
                  <a:pt x="17" y="989"/>
                </a:cubicBezTo>
                <a:cubicBezTo>
                  <a:pt x="17" y="989"/>
                  <a:pt x="18" y="988"/>
                  <a:pt x="18" y="988"/>
                </a:cubicBezTo>
                <a:cubicBezTo>
                  <a:pt x="18" y="988"/>
                  <a:pt x="17" y="987"/>
                  <a:pt x="17" y="987"/>
                </a:cubicBezTo>
                <a:cubicBezTo>
                  <a:pt x="17" y="987"/>
                  <a:pt x="18" y="986"/>
                  <a:pt x="17" y="986"/>
                </a:cubicBezTo>
                <a:cubicBezTo>
                  <a:pt x="17" y="986"/>
                  <a:pt x="17" y="985"/>
                  <a:pt x="17" y="985"/>
                </a:cubicBezTo>
                <a:cubicBezTo>
                  <a:pt x="17" y="982"/>
                  <a:pt x="18" y="980"/>
                  <a:pt x="18" y="977"/>
                </a:cubicBezTo>
                <a:cubicBezTo>
                  <a:pt x="17" y="974"/>
                  <a:pt x="17" y="972"/>
                  <a:pt x="18" y="969"/>
                </a:cubicBezTo>
                <a:cubicBezTo>
                  <a:pt x="17" y="968"/>
                  <a:pt x="18" y="968"/>
                  <a:pt x="17" y="967"/>
                </a:cubicBezTo>
                <a:cubicBezTo>
                  <a:pt x="19" y="963"/>
                  <a:pt x="17" y="959"/>
                  <a:pt x="18" y="956"/>
                </a:cubicBezTo>
                <a:cubicBezTo>
                  <a:pt x="17" y="954"/>
                  <a:pt x="17" y="952"/>
                  <a:pt x="18" y="950"/>
                </a:cubicBezTo>
                <a:cubicBezTo>
                  <a:pt x="18" y="949"/>
                  <a:pt x="18" y="947"/>
                  <a:pt x="17" y="946"/>
                </a:cubicBezTo>
                <a:cubicBezTo>
                  <a:pt x="19" y="943"/>
                  <a:pt x="17" y="939"/>
                  <a:pt x="18" y="936"/>
                </a:cubicBezTo>
                <a:cubicBezTo>
                  <a:pt x="18" y="933"/>
                  <a:pt x="17" y="931"/>
                  <a:pt x="18" y="929"/>
                </a:cubicBezTo>
                <a:cubicBezTo>
                  <a:pt x="18" y="924"/>
                  <a:pt x="18" y="919"/>
                  <a:pt x="18" y="914"/>
                </a:cubicBezTo>
                <a:cubicBezTo>
                  <a:pt x="18" y="914"/>
                  <a:pt x="18" y="913"/>
                  <a:pt x="18" y="913"/>
                </a:cubicBezTo>
                <a:cubicBezTo>
                  <a:pt x="18" y="909"/>
                  <a:pt x="17" y="906"/>
                  <a:pt x="19" y="902"/>
                </a:cubicBezTo>
                <a:cubicBezTo>
                  <a:pt x="17" y="900"/>
                  <a:pt x="19" y="899"/>
                  <a:pt x="18" y="897"/>
                </a:cubicBezTo>
                <a:cubicBezTo>
                  <a:pt x="18" y="897"/>
                  <a:pt x="18" y="896"/>
                  <a:pt x="18" y="896"/>
                </a:cubicBezTo>
                <a:cubicBezTo>
                  <a:pt x="17" y="895"/>
                  <a:pt x="18" y="893"/>
                  <a:pt x="18" y="892"/>
                </a:cubicBezTo>
                <a:cubicBezTo>
                  <a:pt x="18" y="890"/>
                  <a:pt x="18" y="889"/>
                  <a:pt x="18" y="888"/>
                </a:cubicBezTo>
                <a:cubicBezTo>
                  <a:pt x="19" y="884"/>
                  <a:pt x="18" y="881"/>
                  <a:pt x="18" y="878"/>
                </a:cubicBezTo>
                <a:cubicBezTo>
                  <a:pt x="18" y="876"/>
                  <a:pt x="18" y="875"/>
                  <a:pt x="18" y="873"/>
                </a:cubicBezTo>
                <a:cubicBezTo>
                  <a:pt x="18" y="871"/>
                  <a:pt x="17" y="868"/>
                  <a:pt x="18" y="865"/>
                </a:cubicBezTo>
                <a:cubicBezTo>
                  <a:pt x="18" y="863"/>
                  <a:pt x="18" y="862"/>
                  <a:pt x="18" y="860"/>
                </a:cubicBezTo>
                <a:cubicBezTo>
                  <a:pt x="18" y="859"/>
                  <a:pt x="17" y="858"/>
                  <a:pt x="17" y="857"/>
                </a:cubicBezTo>
                <a:cubicBezTo>
                  <a:pt x="17" y="856"/>
                  <a:pt x="18" y="855"/>
                  <a:pt x="18" y="854"/>
                </a:cubicBezTo>
                <a:cubicBezTo>
                  <a:pt x="18" y="853"/>
                  <a:pt x="18" y="853"/>
                  <a:pt x="17" y="852"/>
                </a:cubicBezTo>
                <a:cubicBezTo>
                  <a:pt x="17" y="851"/>
                  <a:pt x="18" y="850"/>
                  <a:pt x="18" y="849"/>
                </a:cubicBezTo>
                <a:cubicBezTo>
                  <a:pt x="18" y="841"/>
                  <a:pt x="17" y="832"/>
                  <a:pt x="17" y="824"/>
                </a:cubicBezTo>
                <a:cubicBezTo>
                  <a:pt x="17" y="821"/>
                  <a:pt x="17" y="817"/>
                  <a:pt x="17" y="814"/>
                </a:cubicBezTo>
                <a:cubicBezTo>
                  <a:pt x="17" y="811"/>
                  <a:pt x="16" y="808"/>
                  <a:pt x="17" y="805"/>
                </a:cubicBezTo>
                <a:cubicBezTo>
                  <a:pt x="16" y="800"/>
                  <a:pt x="16" y="796"/>
                  <a:pt x="16" y="791"/>
                </a:cubicBezTo>
                <a:cubicBezTo>
                  <a:pt x="16" y="790"/>
                  <a:pt x="16" y="788"/>
                  <a:pt x="16" y="787"/>
                </a:cubicBezTo>
                <a:cubicBezTo>
                  <a:pt x="15" y="786"/>
                  <a:pt x="15" y="784"/>
                  <a:pt x="15" y="782"/>
                </a:cubicBezTo>
                <a:cubicBezTo>
                  <a:pt x="15" y="781"/>
                  <a:pt x="15" y="780"/>
                  <a:pt x="15" y="779"/>
                </a:cubicBezTo>
                <a:cubicBezTo>
                  <a:pt x="15" y="776"/>
                  <a:pt x="14" y="772"/>
                  <a:pt x="15" y="768"/>
                </a:cubicBezTo>
                <a:cubicBezTo>
                  <a:pt x="14" y="768"/>
                  <a:pt x="14" y="767"/>
                  <a:pt x="14" y="767"/>
                </a:cubicBezTo>
                <a:cubicBezTo>
                  <a:pt x="14" y="752"/>
                  <a:pt x="12" y="737"/>
                  <a:pt x="11" y="721"/>
                </a:cubicBezTo>
                <a:cubicBezTo>
                  <a:pt x="11" y="719"/>
                  <a:pt x="11" y="716"/>
                  <a:pt x="10" y="714"/>
                </a:cubicBezTo>
                <a:cubicBezTo>
                  <a:pt x="10" y="705"/>
                  <a:pt x="10" y="696"/>
                  <a:pt x="10" y="688"/>
                </a:cubicBezTo>
                <a:cubicBezTo>
                  <a:pt x="10" y="685"/>
                  <a:pt x="9" y="681"/>
                  <a:pt x="9" y="678"/>
                </a:cubicBezTo>
                <a:cubicBezTo>
                  <a:pt x="10" y="664"/>
                  <a:pt x="9" y="649"/>
                  <a:pt x="8" y="634"/>
                </a:cubicBezTo>
                <a:cubicBezTo>
                  <a:pt x="8" y="632"/>
                  <a:pt x="8" y="631"/>
                  <a:pt x="8" y="629"/>
                </a:cubicBezTo>
                <a:cubicBezTo>
                  <a:pt x="7" y="618"/>
                  <a:pt x="7" y="605"/>
                  <a:pt x="6" y="594"/>
                </a:cubicBezTo>
                <a:cubicBezTo>
                  <a:pt x="6" y="593"/>
                  <a:pt x="6" y="593"/>
                  <a:pt x="7" y="593"/>
                </a:cubicBezTo>
                <a:cubicBezTo>
                  <a:pt x="7" y="589"/>
                  <a:pt x="6" y="584"/>
                  <a:pt x="8" y="580"/>
                </a:cubicBezTo>
                <a:cubicBezTo>
                  <a:pt x="7" y="566"/>
                  <a:pt x="7" y="552"/>
                  <a:pt x="6" y="539"/>
                </a:cubicBezTo>
                <a:cubicBezTo>
                  <a:pt x="9" y="535"/>
                  <a:pt x="6" y="532"/>
                  <a:pt x="8" y="529"/>
                </a:cubicBezTo>
                <a:cubicBezTo>
                  <a:pt x="7" y="525"/>
                  <a:pt x="9" y="522"/>
                  <a:pt x="7" y="518"/>
                </a:cubicBezTo>
                <a:cubicBezTo>
                  <a:pt x="7" y="517"/>
                  <a:pt x="7" y="516"/>
                  <a:pt x="7" y="515"/>
                </a:cubicBezTo>
                <a:cubicBezTo>
                  <a:pt x="7" y="514"/>
                  <a:pt x="7" y="514"/>
                  <a:pt x="7" y="513"/>
                </a:cubicBezTo>
                <a:cubicBezTo>
                  <a:pt x="7" y="511"/>
                  <a:pt x="7" y="508"/>
                  <a:pt x="7" y="506"/>
                </a:cubicBezTo>
                <a:cubicBezTo>
                  <a:pt x="7" y="504"/>
                  <a:pt x="6" y="501"/>
                  <a:pt x="7" y="499"/>
                </a:cubicBezTo>
                <a:cubicBezTo>
                  <a:pt x="6" y="496"/>
                  <a:pt x="7" y="493"/>
                  <a:pt x="7" y="490"/>
                </a:cubicBezTo>
                <a:cubicBezTo>
                  <a:pt x="7" y="489"/>
                  <a:pt x="6" y="489"/>
                  <a:pt x="6" y="488"/>
                </a:cubicBezTo>
                <a:cubicBezTo>
                  <a:pt x="6" y="486"/>
                  <a:pt x="6" y="482"/>
                  <a:pt x="6" y="479"/>
                </a:cubicBezTo>
                <a:cubicBezTo>
                  <a:pt x="6" y="477"/>
                  <a:pt x="6" y="476"/>
                  <a:pt x="7" y="474"/>
                </a:cubicBezTo>
                <a:cubicBezTo>
                  <a:pt x="5" y="473"/>
                  <a:pt x="6" y="472"/>
                  <a:pt x="5" y="472"/>
                </a:cubicBezTo>
                <a:cubicBezTo>
                  <a:pt x="6" y="471"/>
                  <a:pt x="5" y="470"/>
                  <a:pt x="5" y="469"/>
                </a:cubicBezTo>
                <a:cubicBezTo>
                  <a:pt x="5" y="468"/>
                  <a:pt x="6" y="467"/>
                  <a:pt x="6" y="466"/>
                </a:cubicBezTo>
                <a:cubicBezTo>
                  <a:pt x="6" y="465"/>
                  <a:pt x="5" y="465"/>
                  <a:pt x="5" y="464"/>
                </a:cubicBezTo>
                <a:cubicBezTo>
                  <a:pt x="5" y="463"/>
                  <a:pt x="6" y="462"/>
                  <a:pt x="6" y="461"/>
                </a:cubicBezTo>
                <a:cubicBezTo>
                  <a:pt x="6" y="459"/>
                  <a:pt x="5" y="457"/>
                  <a:pt x="5" y="454"/>
                </a:cubicBezTo>
                <a:cubicBezTo>
                  <a:pt x="5" y="454"/>
                  <a:pt x="5" y="453"/>
                  <a:pt x="5" y="453"/>
                </a:cubicBezTo>
                <a:cubicBezTo>
                  <a:pt x="5" y="450"/>
                  <a:pt x="4" y="446"/>
                  <a:pt x="5" y="444"/>
                </a:cubicBezTo>
                <a:cubicBezTo>
                  <a:pt x="5" y="438"/>
                  <a:pt x="4" y="433"/>
                  <a:pt x="4" y="427"/>
                </a:cubicBezTo>
                <a:cubicBezTo>
                  <a:pt x="4" y="425"/>
                  <a:pt x="5" y="423"/>
                  <a:pt x="4" y="421"/>
                </a:cubicBezTo>
                <a:cubicBezTo>
                  <a:pt x="4" y="418"/>
                  <a:pt x="4" y="416"/>
                  <a:pt x="4" y="413"/>
                </a:cubicBezTo>
                <a:cubicBezTo>
                  <a:pt x="4" y="412"/>
                  <a:pt x="3" y="411"/>
                  <a:pt x="3" y="410"/>
                </a:cubicBezTo>
                <a:cubicBezTo>
                  <a:pt x="3" y="408"/>
                  <a:pt x="4" y="405"/>
                  <a:pt x="3" y="402"/>
                </a:cubicBezTo>
                <a:cubicBezTo>
                  <a:pt x="3" y="401"/>
                  <a:pt x="3" y="401"/>
                  <a:pt x="3" y="400"/>
                </a:cubicBezTo>
                <a:cubicBezTo>
                  <a:pt x="3" y="398"/>
                  <a:pt x="3" y="396"/>
                  <a:pt x="3" y="394"/>
                </a:cubicBezTo>
                <a:cubicBezTo>
                  <a:pt x="2" y="390"/>
                  <a:pt x="3" y="387"/>
                  <a:pt x="2" y="384"/>
                </a:cubicBezTo>
                <a:cubicBezTo>
                  <a:pt x="2" y="384"/>
                  <a:pt x="2" y="383"/>
                  <a:pt x="3" y="383"/>
                </a:cubicBezTo>
                <a:cubicBezTo>
                  <a:pt x="2" y="380"/>
                  <a:pt x="3" y="378"/>
                  <a:pt x="2" y="375"/>
                </a:cubicBezTo>
                <a:cubicBezTo>
                  <a:pt x="3" y="372"/>
                  <a:pt x="1" y="368"/>
                  <a:pt x="2" y="364"/>
                </a:cubicBezTo>
                <a:cubicBezTo>
                  <a:pt x="2" y="364"/>
                  <a:pt x="2" y="363"/>
                  <a:pt x="1" y="362"/>
                </a:cubicBezTo>
                <a:cubicBezTo>
                  <a:pt x="2" y="355"/>
                  <a:pt x="1" y="348"/>
                  <a:pt x="2" y="341"/>
                </a:cubicBezTo>
                <a:cubicBezTo>
                  <a:pt x="1" y="340"/>
                  <a:pt x="2" y="340"/>
                  <a:pt x="1" y="339"/>
                </a:cubicBezTo>
                <a:cubicBezTo>
                  <a:pt x="1" y="334"/>
                  <a:pt x="2" y="329"/>
                  <a:pt x="1" y="323"/>
                </a:cubicBezTo>
                <a:cubicBezTo>
                  <a:pt x="2" y="319"/>
                  <a:pt x="0" y="315"/>
                  <a:pt x="1" y="311"/>
                </a:cubicBezTo>
                <a:cubicBezTo>
                  <a:pt x="0" y="303"/>
                  <a:pt x="2" y="295"/>
                  <a:pt x="0" y="287"/>
                </a:cubicBezTo>
                <a:cubicBezTo>
                  <a:pt x="1" y="286"/>
                  <a:pt x="1" y="284"/>
                  <a:pt x="1" y="282"/>
                </a:cubicBezTo>
                <a:cubicBezTo>
                  <a:pt x="1" y="278"/>
                  <a:pt x="1" y="272"/>
                  <a:pt x="1" y="267"/>
                </a:cubicBezTo>
                <a:cubicBezTo>
                  <a:pt x="1" y="265"/>
                  <a:pt x="1" y="263"/>
                  <a:pt x="1" y="261"/>
                </a:cubicBezTo>
                <a:cubicBezTo>
                  <a:pt x="1" y="260"/>
                  <a:pt x="1" y="259"/>
                  <a:pt x="1" y="258"/>
                </a:cubicBezTo>
                <a:cubicBezTo>
                  <a:pt x="3" y="256"/>
                  <a:pt x="4" y="255"/>
                  <a:pt x="5" y="253"/>
                </a:cubicBezTo>
                <a:cubicBezTo>
                  <a:pt x="5" y="251"/>
                  <a:pt x="4" y="249"/>
                  <a:pt x="4" y="246"/>
                </a:cubicBezTo>
                <a:cubicBezTo>
                  <a:pt x="4" y="243"/>
                  <a:pt x="6" y="240"/>
                  <a:pt x="5" y="237"/>
                </a:cubicBezTo>
                <a:cubicBezTo>
                  <a:pt x="6" y="235"/>
                  <a:pt x="4" y="232"/>
                  <a:pt x="6" y="230"/>
                </a:cubicBezTo>
                <a:cubicBezTo>
                  <a:pt x="5" y="221"/>
                  <a:pt x="6" y="213"/>
                  <a:pt x="6" y="204"/>
                </a:cubicBezTo>
                <a:cubicBezTo>
                  <a:pt x="6" y="201"/>
                  <a:pt x="6" y="198"/>
                  <a:pt x="6" y="195"/>
                </a:cubicBezTo>
                <a:cubicBezTo>
                  <a:pt x="6" y="194"/>
                  <a:pt x="6" y="193"/>
                  <a:pt x="6" y="192"/>
                </a:cubicBezTo>
                <a:cubicBezTo>
                  <a:pt x="6" y="191"/>
                  <a:pt x="7" y="189"/>
                  <a:pt x="7" y="188"/>
                </a:cubicBezTo>
                <a:cubicBezTo>
                  <a:pt x="7" y="185"/>
                  <a:pt x="7" y="182"/>
                  <a:pt x="6" y="180"/>
                </a:cubicBezTo>
                <a:cubicBezTo>
                  <a:pt x="7" y="179"/>
                  <a:pt x="6" y="179"/>
                  <a:pt x="7" y="178"/>
                </a:cubicBezTo>
                <a:cubicBezTo>
                  <a:pt x="6" y="173"/>
                  <a:pt x="8" y="167"/>
                  <a:pt x="8" y="162"/>
                </a:cubicBezTo>
                <a:cubicBezTo>
                  <a:pt x="10" y="158"/>
                  <a:pt x="8" y="154"/>
                  <a:pt x="9" y="151"/>
                </a:cubicBezTo>
                <a:close/>
                <a:moveTo>
                  <a:pt x="45" y="1171"/>
                </a:moveTo>
                <a:cubicBezTo>
                  <a:pt x="45" y="1171"/>
                  <a:pt x="45" y="1171"/>
                  <a:pt x="45" y="1171"/>
                </a:cubicBezTo>
                <a:cubicBezTo>
                  <a:pt x="45" y="1171"/>
                  <a:pt x="44" y="1171"/>
                  <a:pt x="44" y="1171"/>
                </a:cubicBezTo>
                <a:cubicBezTo>
                  <a:pt x="44" y="1171"/>
                  <a:pt x="45" y="1171"/>
                  <a:pt x="44" y="1172"/>
                </a:cubicBezTo>
                <a:cubicBezTo>
                  <a:pt x="44" y="1172"/>
                  <a:pt x="44" y="1172"/>
                  <a:pt x="44" y="1172"/>
                </a:cubicBezTo>
                <a:cubicBezTo>
                  <a:pt x="45" y="1172"/>
                  <a:pt x="45" y="1172"/>
                  <a:pt x="45" y="1172"/>
                </a:cubicBezTo>
                <a:cubicBezTo>
                  <a:pt x="45" y="1171"/>
                  <a:pt x="45" y="1171"/>
                  <a:pt x="45" y="1171"/>
                </a:cubicBezTo>
                <a:close/>
                <a:moveTo>
                  <a:pt x="62" y="1152"/>
                </a:moveTo>
                <a:cubicBezTo>
                  <a:pt x="62" y="1152"/>
                  <a:pt x="62" y="1153"/>
                  <a:pt x="62" y="1153"/>
                </a:cubicBezTo>
                <a:cubicBezTo>
                  <a:pt x="62" y="1152"/>
                  <a:pt x="62" y="1152"/>
                  <a:pt x="62" y="1152"/>
                </a:cubicBezTo>
                <a:close/>
                <a:moveTo>
                  <a:pt x="72" y="1157"/>
                </a:moveTo>
                <a:cubicBezTo>
                  <a:pt x="73" y="1157"/>
                  <a:pt x="72" y="1158"/>
                  <a:pt x="73" y="1158"/>
                </a:cubicBezTo>
                <a:cubicBezTo>
                  <a:pt x="74" y="1157"/>
                  <a:pt x="73" y="1157"/>
                  <a:pt x="72" y="1157"/>
                </a:cubicBezTo>
                <a:close/>
                <a:moveTo>
                  <a:pt x="73" y="1144"/>
                </a:moveTo>
                <a:cubicBezTo>
                  <a:pt x="71" y="1147"/>
                  <a:pt x="73" y="1150"/>
                  <a:pt x="73" y="1153"/>
                </a:cubicBezTo>
                <a:cubicBezTo>
                  <a:pt x="74" y="1152"/>
                  <a:pt x="73" y="1150"/>
                  <a:pt x="73" y="1149"/>
                </a:cubicBezTo>
                <a:cubicBezTo>
                  <a:pt x="73" y="1149"/>
                  <a:pt x="73" y="1149"/>
                  <a:pt x="74" y="1148"/>
                </a:cubicBezTo>
                <a:cubicBezTo>
                  <a:pt x="73" y="1147"/>
                  <a:pt x="74" y="1144"/>
                  <a:pt x="73" y="1144"/>
                </a:cubicBezTo>
                <a:close/>
                <a:moveTo>
                  <a:pt x="114" y="1130"/>
                </a:moveTo>
                <a:cubicBezTo>
                  <a:pt x="114" y="1130"/>
                  <a:pt x="114" y="1131"/>
                  <a:pt x="114" y="1131"/>
                </a:cubicBezTo>
                <a:cubicBezTo>
                  <a:pt x="114" y="1132"/>
                  <a:pt x="114" y="1133"/>
                  <a:pt x="114" y="1133"/>
                </a:cubicBezTo>
                <a:cubicBezTo>
                  <a:pt x="114" y="1134"/>
                  <a:pt x="114" y="1135"/>
                  <a:pt x="113" y="1136"/>
                </a:cubicBezTo>
                <a:cubicBezTo>
                  <a:pt x="114" y="1136"/>
                  <a:pt x="113" y="1137"/>
                  <a:pt x="114" y="1137"/>
                </a:cubicBezTo>
                <a:cubicBezTo>
                  <a:pt x="114" y="1135"/>
                  <a:pt x="115" y="1133"/>
                  <a:pt x="114" y="1130"/>
                </a:cubicBezTo>
                <a:close/>
                <a:moveTo>
                  <a:pt x="121" y="1002"/>
                </a:moveTo>
                <a:cubicBezTo>
                  <a:pt x="121" y="1001"/>
                  <a:pt x="121" y="1001"/>
                  <a:pt x="121" y="1001"/>
                </a:cubicBezTo>
                <a:cubicBezTo>
                  <a:pt x="121" y="1001"/>
                  <a:pt x="121" y="1001"/>
                  <a:pt x="121" y="1001"/>
                </a:cubicBezTo>
                <a:cubicBezTo>
                  <a:pt x="121" y="1001"/>
                  <a:pt x="120" y="1002"/>
                  <a:pt x="121" y="1002"/>
                </a:cubicBezTo>
                <a:cubicBezTo>
                  <a:pt x="121" y="1002"/>
                  <a:pt x="121" y="1002"/>
                  <a:pt x="121" y="1002"/>
                </a:cubicBezTo>
                <a:close/>
                <a:moveTo>
                  <a:pt x="121" y="975"/>
                </a:moveTo>
                <a:cubicBezTo>
                  <a:pt x="121" y="976"/>
                  <a:pt x="121" y="977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7"/>
                  <a:pt x="121" y="977"/>
                </a:cubicBezTo>
                <a:cubicBezTo>
                  <a:pt x="121" y="977"/>
                  <a:pt x="121" y="977"/>
                  <a:pt x="122" y="976"/>
                </a:cubicBezTo>
                <a:cubicBezTo>
                  <a:pt x="121" y="976"/>
                  <a:pt x="122" y="974"/>
                  <a:pt x="121" y="975"/>
                </a:cubicBezTo>
                <a:close/>
                <a:moveTo>
                  <a:pt x="129" y="883"/>
                </a:moveTo>
                <a:cubicBezTo>
                  <a:pt x="129" y="883"/>
                  <a:pt x="129" y="883"/>
                  <a:pt x="129" y="883"/>
                </a:cubicBezTo>
                <a:cubicBezTo>
                  <a:pt x="129" y="883"/>
                  <a:pt x="129" y="884"/>
                  <a:pt x="129" y="884"/>
                </a:cubicBezTo>
                <a:cubicBezTo>
                  <a:pt x="129" y="884"/>
                  <a:pt x="129" y="883"/>
                  <a:pt x="129" y="883"/>
                </a:cubicBezTo>
                <a:close/>
                <a:moveTo>
                  <a:pt x="129" y="874"/>
                </a:moveTo>
                <a:cubicBezTo>
                  <a:pt x="129" y="875"/>
                  <a:pt x="129" y="877"/>
                  <a:pt x="129" y="878"/>
                </a:cubicBezTo>
                <a:cubicBezTo>
                  <a:pt x="129" y="878"/>
                  <a:pt x="129" y="878"/>
                  <a:pt x="129" y="878"/>
                </a:cubicBezTo>
                <a:cubicBezTo>
                  <a:pt x="129" y="877"/>
                  <a:pt x="129" y="876"/>
                  <a:pt x="129" y="875"/>
                </a:cubicBezTo>
                <a:cubicBezTo>
                  <a:pt x="129" y="875"/>
                  <a:pt x="129" y="875"/>
                  <a:pt x="129" y="874"/>
                </a:cubicBezTo>
                <a:close/>
                <a:moveTo>
                  <a:pt x="129" y="861"/>
                </a:moveTo>
                <a:cubicBezTo>
                  <a:pt x="129" y="861"/>
                  <a:pt x="129" y="861"/>
                  <a:pt x="129" y="861"/>
                </a:cubicBezTo>
                <a:cubicBezTo>
                  <a:pt x="129" y="861"/>
                  <a:pt x="129" y="861"/>
                  <a:pt x="129" y="861"/>
                </a:cubicBezTo>
                <a:cubicBezTo>
                  <a:pt x="129" y="861"/>
                  <a:pt x="128" y="864"/>
                  <a:pt x="129" y="863"/>
                </a:cubicBezTo>
                <a:cubicBezTo>
                  <a:pt x="129" y="862"/>
                  <a:pt x="129" y="862"/>
                  <a:pt x="129" y="861"/>
                </a:cubicBezTo>
                <a:close/>
                <a:moveTo>
                  <a:pt x="129" y="858"/>
                </a:moveTo>
                <a:cubicBezTo>
                  <a:pt x="128" y="858"/>
                  <a:pt x="128" y="860"/>
                  <a:pt x="129" y="860"/>
                </a:cubicBezTo>
                <a:cubicBezTo>
                  <a:pt x="129" y="860"/>
                  <a:pt x="129" y="860"/>
                  <a:pt x="129" y="860"/>
                </a:cubicBezTo>
                <a:cubicBezTo>
                  <a:pt x="129" y="860"/>
                  <a:pt x="129" y="859"/>
                  <a:pt x="129" y="858"/>
                </a:cubicBezTo>
                <a:close/>
                <a:moveTo>
                  <a:pt x="129" y="848"/>
                </a:moveTo>
                <a:cubicBezTo>
                  <a:pt x="129" y="848"/>
                  <a:pt x="129" y="848"/>
                  <a:pt x="128" y="848"/>
                </a:cubicBezTo>
                <a:cubicBezTo>
                  <a:pt x="128" y="848"/>
                  <a:pt x="128" y="848"/>
                  <a:pt x="128" y="848"/>
                </a:cubicBezTo>
                <a:cubicBezTo>
                  <a:pt x="129" y="850"/>
                  <a:pt x="128" y="852"/>
                  <a:pt x="129" y="852"/>
                </a:cubicBezTo>
                <a:cubicBezTo>
                  <a:pt x="129" y="852"/>
                  <a:pt x="129" y="852"/>
                  <a:pt x="129" y="852"/>
                </a:cubicBezTo>
                <a:cubicBezTo>
                  <a:pt x="129" y="851"/>
                  <a:pt x="129" y="850"/>
                  <a:pt x="129" y="849"/>
                </a:cubicBezTo>
                <a:cubicBezTo>
                  <a:pt x="129" y="849"/>
                  <a:pt x="129" y="848"/>
                  <a:pt x="129" y="848"/>
                </a:cubicBezTo>
                <a:close/>
                <a:moveTo>
                  <a:pt x="128" y="846"/>
                </a:moveTo>
                <a:cubicBezTo>
                  <a:pt x="128" y="847"/>
                  <a:pt x="128" y="847"/>
                  <a:pt x="128" y="847"/>
                </a:cubicBezTo>
                <a:cubicBezTo>
                  <a:pt x="128" y="847"/>
                  <a:pt x="128" y="847"/>
                  <a:pt x="128" y="848"/>
                </a:cubicBezTo>
                <a:cubicBezTo>
                  <a:pt x="129" y="848"/>
                  <a:pt x="129" y="848"/>
                  <a:pt x="129" y="848"/>
                </a:cubicBezTo>
                <a:cubicBezTo>
                  <a:pt x="129" y="847"/>
                  <a:pt x="129" y="847"/>
                  <a:pt x="129" y="847"/>
                </a:cubicBezTo>
                <a:lnTo>
                  <a:pt x="128" y="846"/>
                </a:lnTo>
                <a:close/>
                <a:moveTo>
                  <a:pt x="129" y="844"/>
                </a:moveTo>
                <a:cubicBezTo>
                  <a:pt x="129" y="844"/>
                  <a:pt x="129" y="844"/>
                  <a:pt x="129" y="844"/>
                </a:cubicBezTo>
                <a:cubicBezTo>
                  <a:pt x="128" y="844"/>
                  <a:pt x="128" y="845"/>
                  <a:pt x="129" y="846"/>
                </a:cubicBezTo>
                <a:cubicBezTo>
                  <a:pt x="129" y="846"/>
                  <a:pt x="129" y="846"/>
                  <a:pt x="129" y="846"/>
                </a:cubicBezTo>
                <a:cubicBezTo>
                  <a:pt x="129" y="846"/>
                  <a:pt x="129" y="845"/>
                  <a:pt x="129" y="845"/>
                </a:cubicBezTo>
                <a:cubicBezTo>
                  <a:pt x="129" y="845"/>
                  <a:pt x="129" y="845"/>
                  <a:pt x="129" y="844"/>
                </a:cubicBezTo>
                <a:close/>
                <a:moveTo>
                  <a:pt x="116" y="1095"/>
                </a:moveTo>
                <a:cubicBezTo>
                  <a:pt x="116" y="1095"/>
                  <a:pt x="116" y="1095"/>
                  <a:pt x="116" y="1095"/>
                </a:cubicBezTo>
                <a:cubicBezTo>
                  <a:pt x="116" y="1095"/>
                  <a:pt x="116" y="1095"/>
                  <a:pt x="116" y="1095"/>
                </a:cubicBezTo>
                <a:cubicBezTo>
                  <a:pt x="116" y="1097"/>
                  <a:pt x="116" y="1100"/>
                  <a:pt x="116" y="1102"/>
                </a:cubicBezTo>
                <a:cubicBezTo>
                  <a:pt x="116" y="1102"/>
                  <a:pt x="116" y="1102"/>
                  <a:pt x="116" y="1102"/>
                </a:cubicBezTo>
                <a:cubicBezTo>
                  <a:pt x="116" y="1102"/>
                  <a:pt x="116" y="1102"/>
                  <a:pt x="116" y="1102"/>
                </a:cubicBezTo>
                <a:cubicBezTo>
                  <a:pt x="116" y="1100"/>
                  <a:pt x="117" y="1097"/>
                  <a:pt x="116" y="1095"/>
                </a:cubicBezTo>
                <a:cubicBezTo>
                  <a:pt x="116" y="1095"/>
                  <a:pt x="116" y="1095"/>
                  <a:pt x="116" y="1095"/>
                </a:cubicBezTo>
                <a:close/>
                <a:moveTo>
                  <a:pt x="117" y="1076"/>
                </a:moveTo>
                <a:cubicBezTo>
                  <a:pt x="117" y="1076"/>
                  <a:pt x="117" y="1076"/>
                  <a:pt x="117" y="1076"/>
                </a:cubicBezTo>
                <a:cubicBezTo>
                  <a:pt x="117" y="1076"/>
                  <a:pt x="117" y="1076"/>
                  <a:pt x="117" y="1076"/>
                </a:cubicBezTo>
                <a:cubicBezTo>
                  <a:pt x="117" y="1076"/>
                  <a:pt x="117" y="1076"/>
                  <a:pt x="117" y="1077"/>
                </a:cubicBezTo>
                <a:cubicBezTo>
                  <a:pt x="117" y="1077"/>
                  <a:pt x="117" y="1077"/>
                  <a:pt x="117" y="1077"/>
                </a:cubicBezTo>
                <a:cubicBezTo>
                  <a:pt x="117" y="1077"/>
                  <a:pt x="117" y="1077"/>
                  <a:pt x="117" y="1077"/>
                </a:cubicBezTo>
                <a:cubicBezTo>
                  <a:pt x="117" y="1078"/>
                  <a:pt x="117" y="1077"/>
                  <a:pt x="117" y="1077"/>
                </a:cubicBezTo>
                <a:cubicBezTo>
                  <a:pt x="118" y="1077"/>
                  <a:pt x="117" y="1077"/>
                  <a:pt x="117" y="1077"/>
                </a:cubicBezTo>
                <a:cubicBezTo>
                  <a:pt x="117" y="1076"/>
                  <a:pt x="117" y="1076"/>
                  <a:pt x="117" y="1076"/>
                </a:cubicBezTo>
                <a:close/>
                <a:moveTo>
                  <a:pt x="118" y="1068"/>
                </a:moveTo>
                <a:cubicBezTo>
                  <a:pt x="118" y="1068"/>
                  <a:pt x="118" y="1068"/>
                  <a:pt x="118" y="1068"/>
                </a:cubicBezTo>
                <a:cubicBezTo>
                  <a:pt x="118" y="1068"/>
                  <a:pt x="117" y="1068"/>
                  <a:pt x="117" y="1068"/>
                </a:cubicBezTo>
                <a:cubicBezTo>
                  <a:pt x="117" y="1068"/>
                  <a:pt x="117" y="1068"/>
                  <a:pt x="117" y="1068"/>
                </a:cubicBezTo>
                <a:cubicBezTo>
                  <a:pt x="117" y="1070"/>
                  <a:pt x="117" y="1072"/>
                  <a:pt x="117" y="1074"/>
                </a:cubicBezTo>
                <a:cubicBezTo>
                  <a:pt x="117" y="1074"/>
                  <a:pt x="117" y="1074"/>
                  <a:pt x="117" y="1074"/>
                </a:cubicBezTo>
                <a:cubicBezTo>
                  <a:pt x="118" y="1074"/>
                  <a:pt x="118" y="1074"/>
                  <a:pt x="118" y="1074"/>
                </a:cubicBezTo>
                <a:cubicBezTo>
                  <a:pt x="117" y="1072"/>
                  <a:pt x="117" y="1070"/>
                  <a:pt x="118" y="1068"/>
                </a:cubicBezTo>
                <a:close/>
                <a:moveTo>
                  <a:pt x="118" y="1049"/>
                </a:moveTo>
                <a:cubicBezTo>
                  <a:pt x="118" y="1049"/>
                  <a:pt x="118" y="1049"/>
                  <a:pt x="118" y="1049"/>
                </a:cubicBezTo>
                <a:cubicBezTo>
                  <a:pt x="118" y="1049"/>
                  <a:pt x="118" y="1049"/>
                  <a:pt x="118" y="1049"/>
                </a:cubicBezTo>
                <a:cubicBezTo>
                  <a:pt x="118" y="1049"/>
                  <a:pt x="118" y="1049"/>
                  <a:pt x="117" y="1050"/>
                </a:cubicBezTo>
                <a:cubicBezTo>
                  <a:pt x="117" y="1050"/>
                  <a:pt x="117" y="1050"/>
                  <a:pt x="118" y="1050"/>
                </a:cubicBezTo>
                <a:cubicBezTo>
                  <a:pt x="118" y="1050"/>
                  <a:pt x="118" y="1050"/>
                  <a:pt x="118" y="1050"/>
                </a:cubicBezTo>
                <a:cubicBezTo>
                  <a:pt x="118" y="1050"/>
                  <a:pt x="118" y="1049"/>
                  <a:pt x="118" y="1049"/>
                </a:cubicBezTo>
                <a:cubicBezTo>
                  <a:pt x="118" y="1049"/>
                  <a:pt x="118" y="1049"/>
                  <a:pt x="118" y="1049"/>
                </a:cubicBezTo>
                <a:close/>
                <a:moveTo>
                  <a:pt x="162" y="958"/>
                </a:moveTo>
                <a:cubicBezTo>
                  <a:pt x="162" y="959"/>
                  <a:pt x="162" y="959"/>
                  <a:pt x="162" y="959"/>
                </a:cubicBezTo>
                <a:cubicBezTo>
                  <a:pt x="162" y="959"/>
                  <a:pt x="162" y="958"/>
                  <a:pt x="162" y="958"/>
                </a:cubicBezTo>
                <a:cubicBezTo>
                  <a:pt x="162" y="958"/>
                  <a:pt x="162" y="957"/>
                  <a:pt x="162" y="956"/>
                </a:cubicBezTo>
                <a:cubicBezTo>
                  <a:pt x="162" y="956"/>
                  <a:pt x="162" y="956"/>
                  <a:pt x="162" y="956"/>
                </a:cubicBezTo>
                <a:cubicBezTo>
                  <a:pt x="162" y="956"/>
                  <a:pt x="162" y="956"/>
                  <a:pt x="162" y="956"/>
                </a:cubicBezTo>
                <a:cubicBezTo>
                  <a:pt x="162" y="956"/>
                  <a:pt x="162" y="956"/>
                  <a:pt x="162" y="956"/>
                </a:cubicBezTo>
                <a:cubicBezTo>
                  <a:pt x="162" y="957"/>
                  <a:pt x="161" y="958"/>
                  <a:pt x="162" y="958"/>
                </a:cubicBezTo>
                <a:close/>
                <a:moveTo>
                  <a:pt x="162" y="927"/>
                </a:moveTo>
                <a:cubicBezTo>
                  <a:pt x="162" y="927"/>
                  <a:pt x="162" y="927"/>
                  <a:pt x="162" y="927"/>
                </a:cubicBezTo>
                <a:cubicBezTo>
                  <a:pt x="162" y="927"/>
                  <a:pt x="162" y="927"/>
                  <a:pt x="162" y="927"/>
                </a:cubicBezTo>
                <a:cubicBezTo>
                  <a:pt x="162" y="926"/>
                  <a:pt x="162" y="925"/>
                  <a:pt x="162" y="924"/>
                </a:cubicBezTo>
                <a:cubicBezTo>
                  <a:pt x="162" y="924"/>
                  <a:pt x="162" y="924"/>
                  <a:pt x="162" y="924"/>
                </a:cubicBezTo>
                <a:cubicBezTo>
                  <a:pt x="162" y="924"/>
                  <a:pt x="162" y="924"/>
                  <a:pt x="162" y="924"/>
                </a:cubicBezTo>
                <a:cubicBezTo>
                  <a:pt x="162" y="924"/>
                  <a:pt x="162" y="924"/>
                  <a:pt x="162" y="924"/>
                </a:cubicBezTo>
                <a:cubicBezTo>
                  <a:pt x="162" y="925"/>
                  <a:pt x="162" y="926"/>
                  <a:pt x="162" y="927"/>
                </a:cubicBezTo>
                <a:close/>
                <a:moveTo>
                  <a:pt x="187" y="893"/>
                </a:moveTo>
                <a:cubicBezTo>
                  <a:pt x="186" y="894"/>
                  <a:pt x="187" y="894"/>
                  <a:pt x="187" y="895"/>
                </a:cubicBezTo>
                <a:cubicBezTo>
                  <a:pt x="187" y="895"/>
                  <a:pt x="187" y="895"/>
                  <a:pt x="187" y="895"/>
                </a:cubicBezTo>
                <a:cubicBezTo>
                  <a:pt x="187" y="895"/>
                  <a:pt x="187" y="895"/>
                  <a:pt x="187" y="895"/>
                </a:cubicBezTo>
                <a:cubicBezTo>
                  <a:pt x="187" y="894"/>
                  <a:pt x="187" y="894"/>
                  <a:pt x="187" y="893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3"/>
                  <a:pt x="187" y="893"/>
                  <a:pt x="187" y="893"/>
                </a:cubicBezTo>
                <a:close/>
                <a:moveTo>
                  <a:pt x="186" y="866"/>
                </a:moveTo>
                <a:cubicBezTo>
                  <a:pt x="186" y="867"/>
                  <a:pt x="186" y="867"/>
                  <a:pt x="186" y="868"/>
                </a:cubicBezTo>
                <a:cubicBezTo>
                  <a:pt x="186" y="868"/>
                  <a:pt x="186" y="868"/>
                  <a:pt x="186" y="868"/>
                </a:cubicBezTo>
                <a:cubicBezTo>
                  <a:pt x="186" y="868"/>
                  <a:pt x="186" y="869"/>
                  <a:pt x="186" y="869"/>
                </a:cubicBezTo>
                <a:cubicBezTo>
                  <a:pt x="186" y="869"/>
                  <a:pt x="186" y="868"/>
                  <a:pt x="186" y="868"/>
                </a:cubicBezTo>
                <a:cubicBezTo>
                  <a:pt x="187" y="868"/>
                  <a:pt x="186" y="868"/>
                  <a:pt x="186" y="867"/>
                </a:cubicBezTo>
                <a:cubicBezTo>
                  <a:pt x="186" y="867"/>
                  <a:pt x="186" y="867"/>
                  <a:pt x="187" y="866"/>
                </a:cubicBezTo>
                <a:cubicBezTo>
                  <a:pt x="187" y="866"/>
                  <a:pt x="187" y="866"/>
                  <a:pt x="186" y="866"/>
                </a:cubicBezTo>
                <a:cubicBezTo>
                  <a:pt x="186" y="866"/>
                  <a:pt x="186" y="866"/>
                  <a:pt x="186" y="866"/>
                </a:cubicBezTo>
                <a:close/>
                <a:moveTo>
                  <a:pt x="160" y="816"/>
                </a:moveTo>
                <a:cubicBezTo>
                  <a:pt x="160" y="816"/>
                  <a:pt x="160" y="816"/>
                  <a:pt x="160" y="816"/>
                </a:cubicBezTo>
                <a:cubicBezTo>
                  <a:pt x="160" y="816"/>
                  <a:pt x="160" y="816"/>
                  <a:pt x="160" y="816"/>
                </a:cubicBezTo>
                <a:cubicBezTo>
                  <a:pt x="160" y="815"/>
                  <a:pt x="160" y="815"/>
                  <a:pt x="160" y="814"/>
                </a:cubicBezTo>
                <a:cubicBezTo>
                  <a:pt x="160" y="814"/>
                  <a:pt x="160" y="814"/>
                  <a:pt x="160" y="814"/>
                </a:cubicBezTo>
                <a:cubicBezTo>
                  <a:pt x="160" y="814"/>
                  <a:pt x="160" y="814"/>
                  <a:pt x="160" y="814"/>
                </a:cubicBezTo>
                <a:cubicBezTo>
                  <a:pt x="160" y="814"/>
                  <a:pt x="159" y="814"/>
                  <a:pt x="159" y="814"/>
                </a:cubicBezTo>
                <a:cubicBezTo>
                  <a:pt x="159" y="815"/>
                  <a:pt x="159" y="815"/>
                  <a:pt x="160" y="816"/>
                </a:cubicBezTo>
                <a:close/>
                <a:moveTo>
                  <a:pt x="192" y="770"/>
                </a:moveTo>
                <a:cubicBezTo>
                  <a:pt x="192" y="770"/>
                  <a:pt x="192" y="770"/>
                  <a:pt x="191" y="770"/>
                </a:cubicBezTo>
                <a:cubicBezTo>
                  <a:pt x="191" y="771"/>
                  <a:pt x="191" y="771"/>
                  <a:pt x="191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2"/>
                  <a:pt x="192" y="772"/>
                </a:cubicBezTo>
                <a:cubicBezTo>
                  <a:pt x="192" y="772"/>
                  <a:pt x="192" y="772"/>
                  <a:pt x="192" y="772"/>
                </a:cubicBezTo>
                <a:cubicBezTo>
                  <a:pt x="191" y="773"/>
                  <a:pt x="191" y="775"/>
                  <a:pt x="192" y="775"/>
                </a:cubicBezTo>
                <a:cubicBezTo>
                  <a:pt x="192" y="775"/>
                  <a:pt x="192" y="775"/>
                  <a:pt x="192" y="775"/>
                </a:cubicBezTo>
                <a:cubicBezTo>
                  <a:pt x="192" y="776"/>
                  <a:pt x="192" y="776"/>
                  <a:pt x="192" y="776"/>
                </a:cubicBezTo>
                <a:cubicBezTo>
                  <a:pt x="192" y="776"/>
                  <a:pt x="192" y="776"/>
                  <a:pt x="192" y="777"/>
                </a:cubicBezTo>
                <a:cubicBezTo>
                  <a:pt x="192" y="777"/>
                  <a:pt x="192" y="777"/>
                  <a:pt x="192" y="777"/>
                </a:cubicBezTo>
                <a:cubicBezTo>
                  <a:pt x="192" y="777"/>
                  <a:pt x="192" y="777"/>
                  <a:pt x="192" y="777"/>
                </a:cubicBezTo>
                <a:cubicBezTo>
                  <a:pt x="193" y="777"/>
                  <a:pt x="193" y="777"/>
                  <a:pt x="192" y="777"/>
                </a:cubicBezTo>
                <a:cubicBezTo>
                  <a:pt x="192" y="777"/>
                  <a:pt x="192" y="777"/>
                  <a:pt x="192" y="777"/>
                </a:cubicBezTo>
                <a:cubicBezTo>
                  <a:pt x="192" y="776"/>
                  <a:pt x="192" y="776"/>
                  <a:pt x="192" y="776"/>
                </a:cubicBezTo>
                <a:cubicBezTo>
                  <a:pt x="192" y="776"/>
                  <a:pt x="192" y="776"/>
                  <a:pt x="192" y="775"/>
                </a:cubicBezTo>
                <a:cubicBezTo>
                  <a:pt x="192" y="776"/>
                  <a:pt x="192" y="776"/>
                  <a:pt x="192" y="776"/>
                </a:cubicBezTo>
                <a:cubicBezTo>
                  <a:pt x="193" y="776"/>
                  <a:pt x="193" y="776"/>
                  <a:pt x="193" y="775"/>
                </a:cubicBezTo>
                <a:cubicBezTo>
                  <a:pt x="192" y="774"/>
                  <a:pt x="193" y="773"/>
                  <a:pt x="192" y="772"/>
                </a:cubicBezTo>
                <a:cubicBezTo>
                  <a:pt x="192" y="772"/>
                  <a:pt x="192" y="771"/>
                  <a:pt x="192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0"/>
                  <a:pt x="192" y="770"/>
                </a:cubicBezTo>
                <a:close/>
                <a:moveTo>
                  <a:pt x="188" y="688"/>
                </a:moveTo>
                <a:cubicBezTo>
                  <a:pt x="188" y="688"/>
                  <a:pt x="188" y="688"/>
                  <a:pt x="188" y="688"/>
                </a:cubicBezTo>
                <a:cubicBezTo>
                  <a:pt x="188" y="690"/>
                  <a:pt x="188" y="691"/>
                  <a:pt x="188" y="693"/>
                </a:cubicBezTo>
                <a:cubicBezTo>
                  <a:pt x="188" y="694"/>
                  <a:pt x="188" y="696"/>
                  <a:pt x="189" y="698"/>
                </a:cubicBezTo>
                <a:cubicBezTo>
                  <a:pt x="189" y="701"/>
                  <a:pt x="188" y="704"/>
                  <a:pt x="190" y="707"/>
                </a:cubicBezTo>
                <a:cubicBezTo>
                  <a:pt x="189" y="708"/>
                  <a:pt x="189" y="710"/>
                  <a:pt x="190" y="712"/>
                </a:cubicBezTo>
                <a:cubicBezTo>
                  <a:pt x="189" y="712"/>
                  <a:pt x="190" y="713"/>
                  <a:pt x="189" y="714"/>
                </a:cubicBezTo>
                <a:cubicBezTo>
                  <a:pt x="190" y="717"/>
                  <a:pt x="190" y="720"/>
                  <a:pt x="190" y="724"/>
                </a:cubicBezTo>
                <a:cubicBezTo>
                  <a:pt x="190" y="724"/>
                  <a:pt x="190" y="725"/>
                  <a:pt x="190" y="725"/>
                </a:cubicBezTo>
                <a:cubicBezTo>
                  <a:pt x="190" y="725"/>
                  <a:pt x="190" y="725"/>
                  <a:pt x="191" y="726"/>
                </a:cubicBezTo>
                <a:cubicBezTo>
                  <a:pt x="191" y="728"/>
                  <a:pt x="190" y="730"/>
                  <a:pt x="191" y="732"/>
                </a:cubicBezTo>
                <a:cubicBezTo>
                  <a:pt x="190" y="735"/>
                  <a:pt x="192" y="739"/>
                  <a:pt x="191" y="742"/>
                </a:cubicBezTo>
                <a:cubicBezTo>
                  <a:pt x="192" y="743"/>
                  <a:pt x="191" y="743"/>
                  <a:pt x="192" y="743"/>
                </a:cubicBezTo>
                <a:cubicBezTo>
                  <a:pt x="191" y="746"/>
                  <a:pt x="192" y="748"/>
                  <a:pt x="191" y="751"/>
                </a:cubicBezTo>
                <a:cubicBezTo>
                  <a:pt x="192" y="753"/>
                  <a:pt x="191" y="756"/>
                  <a:pt x="192" y="758"/>
                </a:cubicBezTo>
                <a:cubicBezTo>
                  <a:pt x="191" y="760"/>
                  <a:pt x="192" y="762"/>
                  <a:pt x="192" y="763"/>
                </a:cubicBezTo>
                <a:cubicBezTo>
                  <a:pt x="192" y="763"/>
                  <a:pt x="192" y="764"/>
                  <a:pt x="192" y="764"/>
                </a:cubicBezTo>
                <a:cubicBezTo>
                  <a:pt x="192" y="764"/>
                  <a:pt x="192" y="764"/>
                  <a:pt x="192" y="764"/>
                </a:cubicBezTo>
                <a:cubicBezTo>
                  <a:pt x="192" y="764"/>
                  <a:pt x="192" y="764"/>
                  <a:pt x="192" y="765"/>
                </a:cubicBezTo>
                <a:cubicBezTo>
                  <a:pt x="192" y="765"/>
                  <a:pt x="192" y="765"/>
                  <a:pt x="193" y="766"/>
                </a:cubicBezTo>
                <a:cubicBezTo>
                  <a:pt x="192" y="766"/>
                  <a:pt x="192" y="766"/>
                  <a:pt x="192" y="766"/>
                </a:cubicBezTo>
                <a:cubicBezTo>
                  <a:pt x="192" y="766"/>
                  <a:pt x="192" y="766"/>
                  <a:pt x="192" y="766"/>
                </a:cubicBezTo>
                <a:cubicBezTo>
                  <a:pt x="192" y="766"/>
                  <a:pt x="192" y="766"/>
                  <a:pt x="191" y="766"/>
                </a:cubicBezTo>
                <a:cubicBezTo>
                  <a:pt x="192" y="766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8"/>
                </a:cubicBezTo>
                <a:cubicBezTo>
                  <a:pt x="192" y="768"/>
                  <a:pt x="192" y="768"/>
                  <a:pt x="192" y="768"/>
                </a:cubicBezTo>
                <a:cubicBezTo>
                  <a:pt x="192" y="768"/>
                  <a:pt x="192" y="769"/>
                  <a:pt x="192" y="769"/>
                </a:cubicBezTo>
                <a:cubicBezTo>
                  <a:pt x="192" y="769"/>
                  <a:pt x="192" y="769"/>
                  <a:pt x="192" y="769"/>
                </a:cubicBezTo>
                <a:cubicBezTo>
                  <a:pt x="192" y="770"/>
                  <a:pt x="192" y="770"/>
                  <a:pt x="192" y="770"/>
                </a:cubicBezTo>
                <a:cubicBezTo>
                  <a:pt x="191" y="769"/>
                  <a:pt x="191" y="769"/>
                  <a:pt x="191" y="768"/>
                </a:cubicBezTo>
                <a:cubicBezTo>
                  <a:pt x="191" y="768"/>
                  <a:pt x="191" y="768"/>
                  <a:pt x="191" y="767"/>
                </a:cubicBezTo>
                <a:cubicBezTo>
                  <a:pt x="191" y="767"/>
                  <a:pt x="191" y="767"/>
                  <a:pt x="191" y="766"/>
                </a:cubicBezTo>
                <a:cubicBezTo>
                  <a:pt x="191" y="766"/>
                  <a:pt x="191" y="766"/>
                  <a:pt x="191" y="766"/>
                </a:cubicBezTo>
                <a:cubicBezTo>
                  <a:pt x="191" y="766"/>
                  <a:pt x="191" y="766"/>
                  <a:pt x="191" y="766"/>
                </a:cubicBezTo>
                <a:cubicBezTo>
                  <a:pt x="191" y="765"/>
                  <a:pt x="191" y="765"/>
                  <a:pt x="191" y="765"/>
                </a:cubicBezTo>
                <a:cubicBezTo>
                  <a:pt x="191" y="765"/>
                  <a:pt x="190" y="764"/>
                  <a:pt x="190" y="764"/>
                </a:cubicBezTo>
                <a:cubicBezTo>
                  <a:pt x="190" y="764"/>
                  <a:pt x="190" y="764"/>
                  <a:pt x="191" y="764"/>
                </a:cubicBezTo>
                <a:cubicBezTo>
                  <a:pt x="190" y="761"/>
                  <a:pt x="191" y="759"/>
                  <a:pt x="189" y="756"/>
                </a:cubicBezTo>
                <a:cubicBezTo>
                  <a:pt x="190" y="756"/>
                  <a:pt x="190" y="756"/>
                  <a:pt x="190" y="755"/>
                </a:cubicBezTo>
                <a:cubicBezTo>
                  <a:pt x="189" y="754"/>
                  <a:pt x="190" y="753"/>
                  <a:pt x="189" y="752"/>
                </a:cubicBezTo>
                <a:cubicBezTo>
                  <a:pt x="189" y="752"/>
                  <a:pt x="189" y="751"/>
                  <a:pt x="190" y="751"/>
                </a:cubicBezTo>
                <a:cubicBezTo>
                  <a:pt x="189" y="750"/>
                  <a:pt x="189" y="749"/>
                  <a:pt x="189" y="749"/>
                </a:cubicBezTo>
                <a:cubicBezTo>
                  <a:pt x="189" y="747"/>
                  <a:pt x="189" y="746"/>
                  <a:pt x="189" y="745"/>
                </a:cubicBezTo>
                <a:cubicBezTo>
                  <a:pt x="189" y="745"/>
                  <a:pt x="189" y="744"/>
                  <a:pt x="189" y="743"/>
                </a:cubicBezTo>
                <a:cubicBezTo>
                  <a:pt x="189" y="743"/>
                  <a:pt x="189" y="742"/>
                  <a:pt x="189" y="742"/>
                </a:cubicBezTo>
                <a:cubicBezTo>
                  <a:pt x="188" y="739"/>
                  <a:pt x="189" y="737"/>
                  <a:pt x="188" y="734"/>
                </a:cubicBezTo>
                <a:cubicBezTo>
                  <a:pt x="189" y="734"/>
                  <a:pt x="188" y="733"/>
                  <a:pt x="189" y="733"/>
                </a:cubicBezTo>
                <a:cubicBezTo>
                  <a:pt x="188" y="731"/>
                  <a:pt x="188" y="729"/>
                  <a:pt x="188" y="727"/>
                </a:cubicBezTo>
                <a:cubicBezTo>
                  <a:pt x="187" y="724"/>
                  <a:pt x="188" y="721"/>
                  <a:pt x="187" y="718"/>
                </a:cubicBezTo>
                <a:cubicBezTo>
                  <a:pt x="188" y="717"/>
                  <a:pt x="187" y="717"/>
                  <a:pt x="188" y="717"/>
                </a:cubicBezTo>
                <a:cubicBezTo>
                  <a:pt x="187" y="713"/>
                  <a:pt x="187" y="710"/>
                  <a:pt x="188" y="707"/>
                </a:cubicBezTo>
                <a:cubicBezTo>
                  <a:pt x="188" y="707"/>
                  <a:pt x="187" y="707"/>
                  <a:pt x="187" y="707"/>
                </a:cubicBezTo>
                <a:cubicBezTo>
                  <a:pt x="187" y="706"/>
                  <a:pt x="188" y="706"/>
                  <a:pt x="188" y="705"/>
                </a:cubicBezTo>
                <a:cubicBezTo>
                  <a:pt x="188" y="705"/>
                  <a:pt x="187" y="705"/>
                  <a:pt x="187" y="704"/>
                </a:cubicBezTo>
                <a:cubicBezTo>
                  <a:pt x="187" y="704"/>
                  <a:pt x="188" y="703"/>
                  <a:pt x="188" y="702"/>
                </a:cubicBezTo>
                <a:cubicBezTo>
                  <a:pt x="188" y="701"/>
                  <a:pt x="187" y="699"/>
                  <a:pt x="188" y="698"/>
                </a:cubicBezTo>
                <a:cubicBezTo>
                  <a:pt x="187" y="696"/>
                  <a:pt x="187" y="694"/>
                  <a:pt x="187" y="693"/>
                </a:cubicBezTo>
                <a:cubicBezTo>
                  <a:pt x="187" y="691"/>
                  <a:pt x="187" y="690"/>
                  <a:pt x="187" y="688"/>
                </a:cubicBezTo>
                <a:cubicBezTo>
                  <a:pt x="187" y="688"/>
                  <a:pt x="187" y="688"/>
                  <a:pt x="187" y="688"/>
                </a:cubicBezTo>
                <a:cubicBezTo>
                  <a:pt x="187" y="688"/>
                  <a:pt x="188" y="688"/>
                  <a:pt x="188" y="688"/>
                </a:cubicBezTo>
                <a:close/>
                <a:moveTo>
                  <a:pt x="192" y="764"/>
                </a:moveTo>
                <a:cubicBezTo>
                  <a:pt x="192" y="764"/>
                  <a:pt x="192" y="764"/>
                  <a:pt x="192" y="763"/>
                </a:cubicBezTo>
                <a:cubicBezTo>
                  <a:pt x="192" y="764"/>
                  <a:pt x="192" y="764"/>
                  <a:pt x="192" y="764"/>
                </a:cubicBezTo>
                <a:cubicBezTo>
                  <a:pt x="192" y="764"/>
                  <a:pt x="191" y="764"/>
                  <a:pt x="191" y="764"/>
                </a:cubicBezTo>
                <a:cubicBezTo>
                  <a:pt x="191" y="764"/>
                  <a:pt x="191" y="764"/>
                  <a:pt x="191" y="764"/>
                </a:cubicBezTo>
                <a:cubicBezTo>
                  <a:pt x="191" y="764"/>
                  <a:pt x="192" y="764"/>
                  <a:pt x="192" y="765"/>
                </a:cubicBezTo>
                <a:cubicBezTo>
                  <a:pt x="192" y="764"/>
                  <a:pt x="192" y="764"/>
                  <a:pt x="192" y="764"/>
                </a:cubicBezTo>
                <a:cubicBezTo>
                  <a:pt x="192" y="764"/>
                  <a:pt x="192" y="764"/>
                  <a:pt x="192" y="764"/>
                </a:cubicBezTo>
                <a:close/>
                <a:moveTo>
                  <a:pt x="182" y="764"/>
                </a:moveTo>
                <a:cubicBezTo>
                  <a:pt x="182" y="764"/>
                  <a:pt x="182" y="764"/>
                  <a:pt x="182" y="764"/>
                </a:cubicBezTo>
                <a:cubicBezTo>
                  <a:pt x="182" y="764"/>
                  <a:pt x="182" y="764"/>
                  <a:pt x="182" y="763"/>
                </a:cubicBezTo>
                <a:cubicBezTo>
                  <a:pt x="182" y="763"/>
                  <a:pt x="182" y="763"/>
                  <a:pt x="182" y="763"/>
                </a:cubicBezTo>
                <a:cubicBezTo>
                  <a:pt x="182" y="762"/>
                  <a:pt x="182" y="762"/>
                  <a:pt x="182" y="762"/>
                </a:cubicBezTo>
                <a:cubicBezTo>
                  <a:pt x="182" y="762"/>
                  <a:pt x="182" y="762"/>
                  <a:pt x="182" y="762"/>
                </a:cubicBezTo>
                <a:cubicBezTo>
                  <a:pt x="182" y="762"/>
                  <a:pt x="182" y="762"/>
                  <a:pt x="182" y="763"/>
                </a:cubicBezTo>
                <a:cubicBezTo>
                  <a:pt x="182" y="763"/>
                  <a:pt x="182" y="763"/>
                  <a:pt x="182" y="764"/>
                </a:cubicBezTo>
                <a:close/>
                <a:moveTo>
                  <a:pt x="154" y="773"/>
                </a:moveTo>
                <a:cubicBezTo>
                  <a:pt x="154" y="773"/>
                  <a:pt x="154" y="774"/>
                  <a:pt x="154" y="775"/>
                </a:cubicBezTo>
                <a:cubicBezTo>
                  <a:pt x="154" y="776"/>
                  <a:pt x="154" y="776"/>
                  <a:pt x="154" y="777"/>
                </a:cubicBezTo>
                <a:cubicBezTo>
                  <a:pt x="154" y="777"/>
                  <a:pt x="155" y="777"/>
                  <a:pt x="155" y="777"/>
                </a:cubicBezTo>
                <a:cubicBezTo>
                  <a:pt x="155" y="777"/>
                  <a:pt x="155" y="777"/>
                  <a:pt x="155" y="777"/>
                </a:cubicBezTo>
                <a:cubicBezTo>
                  <a:pt x="155" y="776"/>
                  <a:pt x="155" y="776"/>
                  <a:pt x="155" y="775"/>
                </a:cubicBezTo>
                <a:cubicBezTo>
                  <a:pt x="155" y="774"/>
                  <a:pt x="155" y="773"/>
                  <a:pt x="155" y="773"/>
                </a:cubicBezTo>
                <a:cubicBezTo>
                  <a:pt x="155" y="772"/>
                  <a:pt x="154" y="772"/>
                  <a:pt x="154" y="772"/>
                </a:cubicBezTo>
                <a:cubicBezTo>
                  <a:pt x="154" y="772"/>
                  <a:pt x="154" y="772"/>
                  <a:pt x="154" y="772"/>
                </a:cubicBezTo>
                <a:cubicBezTo>
                  <a:pt x="154" y="773"/>
                  <a:pt x="154" y="773"/>
                  <a:pt x="154" y="773"/>
                </a:cubicBezTo>
                <a:close/>
                <a:moveTo>
                  <a:pt x="182" y="741"/>
                </a:moveTo>
                <a:cubicBezTo>
                  <a:pt x="182" y="741"/>
                  <a:pt x="182" y="741"/>
                  <a:pt x="182" y="741"/>
                </a:cubicBezTo>
                <a:cubicBezTo>
                  <a:pt x="182" y="741"/>
                  <a:pt x="182" y="741"/>
                  <a:pt x="182" y="741"/>
                </a:cubicBezTo>
                <a:cubicBezTo>
                  <a:pt x="182" y="741"/>
                  <a:pt x="182" y="741"/>
                  <a:pt x="182" y="741"/>
                </a:cubicBezTo>
                <a:cubicBezTo>
                  <a:pt x="182" y="741"/>
                  <a:pt x="182" y="742"/>
                  <a:pt x="182" y="742"/>
                </a:cubicBezTo>
                <a:cubicBezTo>
                  <a:pt x="182" y="742"/>
                  <a:pt x="182" y="742"/>
                  <a:pt x="182" y="742"/>
                </a:cubicBezTo>
                <a:cubicBezTo>
                  <a:pt x="182" y="742"/>
                  <a:pt x="182" y="742"/>
                  <a:pt x="183" y="742"/>
                </a:cubicBezTo>
                <a:cubicBezTo>
                  <a:pt x="182" y="742"/>
                  <a:pt x="182" y="741"/>
                  <a:pt x="182" y="741"/>
                </a:cubicBezTo>
                <a:close/>
                <a:moveTo>
                  <a:pt x="181" y="735"/>
                </a:moveTo>
                <a:cubicBezTo>
                  <a:pt x="181" y="735"/>
                  <a:pt x="181" y="735"/>
                  <a:pt x="181" y="735"/>
                </a:cubicBezTo>
                <a:cubicBezTo>
                  <a:pt x="181" y="735"/>
                  <a:pt x="181" y="735"/>
                  <a:pt x="181" y="735"/>
                </a:cubicBezTo>
                <a:cubicBezTo>
                  <a:pt x="181" y="736"/>
                  <a:pt x="181" y="738"/>
                  <a:pt x="181" y="739"/>
                </a:cubicBezTo>
                <a:cubicBezTo>
                  <a:pt x="181" y="739"/>
                  <a:pt x="181" y="739"/>
                  <a:pt x="181" y="739"/>
                </a:cubicBezTo>
                <a:cubicBezTo>
                  <a:pt x="182" y="739"/>
                  <a:pt x="182" y="739"/>
                  <a:pt x="182" y="739"/>
                </a:cubicBezTo>
                <a:cubicBezTo>
                  <a:pt x="182" y="738"/>
                  <a:pt x="182" y="736"/>
                  <a:pt x="182" y="735"/>
                </a:cubicBezTo>
                <a:cubicBezTo>
                  <a:pt x="182" y="735"/>
                  <a:pt x="182" y="735"/>
                  <a:pt x="181" y="735"/>
                </a:cubicBezTo>
                <a:close/>
                <a:moveTo>
                  <a:pt x="138" y="773"/>
                </a:moveTo>
                <a:cubicBezTo>
                  <a:pt x="138" y="773"/>
                  <a:pt x="138" y="773"/>
                  <a:pt x="138" y="773"/>
                </a:cubicBezTo>
                <a:cubicBezTo>
                  <a:pt x="139" y="771"/>
                  <a:pt x="138" y="770"/>
                  <a:pt x="138" y="768"/>
                </a:cubicBezTo>
                <a:cubicBezTo>
                  <a:pt x="138" y="767"/>
                  <a:pt x="138" y="767"/>
                  <a:pt x="138" y="766"/>
                </a:cubicBezTo>
                <a:cubicBezTo>
                  <a:pt x="138" y="766"/>
                  <a:pt x="138" y="766"/>
                  <a:pt x="137" y="766"/>
                </a:cubicBezTo>
                <a:cubicBezTo>
                  <a:pt x="137" y="766"/>
                  <a:pt x="137" y="766"/>
                  <a:pt x="137" y="766"/>
                </a:cubicBezTo>
                <a:cubicBezTo>
                  <a:pt x="137" y="766"/>
                  <a:pt x="137" y="766"/>
                  <a:pt x="137" y="766"/>
                </a:cubicBezTo>
                <a:cubicBezTo>
                  <a:pt x="137" y="767"/>
                  <a:pt x="137" y="767"/>
                  <a:pt x="138" y="768"/>
                </a:cubicBezTo>
                <a:cubicBezTo>
                  <a:pt x="138" y="770"/>
                  <a:pt x="138" y="771"/>
                  <a:pt x="138" y="773"/>
                </a:cubicBezTo>
                <a:cubicBezTo>
                  <a:pt x="138" y="773"/>
                  <a:pt x="138" y="773"/>
                  <a:pt x="138" y="773"/>
                </a:cubicBezTo>
                <a:close/>
                <a:moveTo>
                  <a:pt x="181" y="727"/>
                </a:moveTo>
                <a:cubicBezTo>
                  <a:pt x="181" y="727"/>
                  <a:pt x="181" y="728"/>
                  <a:pt x="181" y="729"/>
                </a:cubicBezTo>
                <a:cubicBezTo>
                  <a:pt x="181" y="729"/>
                  <a:pt x="181" y="729"/>
                  <a:pt x="181" y="729"/>
                </a:cubicBezTo>
                <a:cubicBezTo>
                  <a:pt x="181" y="729"/>
                  <a:pt x="181" y="729"/>
                  <a:pt x="182" y="729"/>
                </a:cubicBezTo>
                <a:cubicBezTo>
                  <a:pt x="182" y="728"/>
                  <a:pt x="182" y="727"/>
                  <a:pt x="182" y="727"/>
                </a:cubicBezTo>
                <a:cubicBezTo>
                  <a:pt x="182" y="725"/>
                  <a:pt x="182" y="723"/>
                  <a:pt x="181" y="721"/>
                </a:cubicBezTo>
                <a:cubicBezTo>
                  <a:pt x="181" y="721"/>
                  <a:pt x="181" y="721"/>
                  <a:pt x="181" y="721"/>
                </a:cubicBezTo>
                <a:cubicBezTo>
                  <a:pt x="181" y="720"/>
                  <a:pt x="182" y="720"/>
                  <a:pt x="181" y="719"/>
                </a:cubicBezTo>
                <a:cubicBezTo>
                  <a:pt x="181" y="719"/>
                  <a:pt x="181" y="719"/>
                  <a:pt x="181" y="719"/>
                </a:cubicBezTo>
                <a:cubicBezTo>
                  <a:pt x="181" y="719"/>
                  <a:pt x="181" y="719"/>
                  <a:pt x="181" y="719"/>
                </a:cubicBezTo>
                <a:cubicBezTo>
                  <a:pt x="181" y="717"/>
                  <a:pt x="181" y="716"/>
                  <a:pt x="181" y="714"/>
                </a:cubicBezTo>
                <a:cubicBezTo>
                  <a:pt x="181" y="714"/>
                  <a:pt x="181" y="714"/>
                  <a:pt x="181" y="714"/>
                </a:cubicBezTo>
                <a:cubicBezTo>
                  <a:pt x="181" y="713"/>
                  <a:pt x="181" y="712"/>
                  <a:pt x="181" y="712"/>
                </a:cubicBezTo>
                <a:cubicBezTo>
                  <a:pt x="180" y="713"/>
                  <a:pt x="180" y="713"/>
                  <a:pt x="180" y="714"/>
                </a:cubicBezTo>
                <a:cubicBezTo>
                  <a:pt x="180" y="714"/>
                  <a:pt x="180" y="714"/>
                  <a:pt x="180" y="714"/>
                </a:cubicBezTo>
                <a:cubicBezTo>
                  <a:pt x="180" y="716"/>
                  <a:pt x="180" y="717"/>
                  <a:pt x="181" y="719"/>
                </a:cubicBezTo>
                <a:cubicBezTo>
                  <a:pt x="180" y="719"/>
                  <a:pt x="180" y="719"/>
                  <a:pt x="180" y="719"/>
                </a:cubicBezTo>
                <a:cubicBezTo>
                  <a:pt x="181" y="719"/>
                  <a:pt x="179" y="721"/>
                  <a:pt x="180" y="720"/>
                </a:cubicBezTo>
                <a:cubicBezTo>
                  <a:pt x="180" y="720"/>
                  <a:pt x="180" y="720"/>
                  <a:pt x="180" y="720"/>
                </a:cubicBezTo>
                <a:cubicBezTo>
                  <a:pt x="181" y="720"/>
                  <a:pt x="181" y="720"/>
                  <a:pt x="181" y="720"/>
                </a:cubicBezTo>
                <a:cubicBezTo>
                  <a:pt x="181" y="720"/>
                  <a:pt x="180" y="720"/>
                  <a:pt x="181" y="720"/>
                </a:cubicBezTo>
                <a:cubicBezTo>
                  <a:pt x="181" y="722"/>
                  <a:pt x="181" y="725"/>
                  <a:pt x="181" y="727"/>
                </a:cubicBezTo>
                <a:close/>
                <a:moveTo>
                  <a:pt x="137" y="762"/>
                </a:moveTo>
                <a:cubicBezTo>
                  <a:pt x="137" y="763"/>
                  <a:pt x="137" y="763"/>
                  <a:pt x="137" y="764"/>
                </a:cubicBezTo>
                <a:cubicBezTo>
                  <a:pt x="137" y="764"/>
                  <a:pt x="137" y="764"/>
                  <a:pt x="137" y="764"/>
                </a:cubicBezTo>
                <a:cubicBezTo>
                  <a:pt x="138" y="764"/>
                  <a:pt x="138" y="764"/>
                  <a:pt x="138" y="764"/>
                </a:cubicBezTo>
                <a:cubicBezTo>
                  <a:pt x="138" y="763"/>
                  <a:pt x="138" y="763"/>
                  <a:pt x="138" y="762"/>
                </a:cubicBezTo>
                <a:cubicBezTo>
                  <a:pt x="138" y="761"/>
                  <a:pt x="138" y="761"/>
                  <a:pt x="138" y="760"/>
                </a:cubicBezTo>
                <a:cubicBezTo>
                  <a:pt x="138" y="760"/>
                  <a:pt x="137" y="760"/>
                  <a:pt x="137" y="760"/>
                </a:cubicBezTo>
                <a:cubicBezTo>
                  <a:pt x="137" y="760"/>
                  <a:pt x="137" y="760"/>
                  <a:pt x="137" y="760"/>
                </a:cubicBezTo>
                <a:cubicBezTo>
                  <a:pt x="137" y="760"/>
                  <a:pt x="137" y="760"/>
                  <a:pt x="137" y="760"/>
                </a:cubicBezTo>
                <a:cubicBezTo>
                  <a:pt x="137" y="761"/>
                  <a:pt x="137" y="761"/>
                  <a:pt x="137" y="762"/>
                </a:cubicBezTo>
                <a:close/>
                <a:moveTo>
                  <a:pt x="137" y="756"/>
                </a:moveTo>
                <a:cubicBezTo>
                  <a:pt x="137" y="757"/>
                  <a:pt x="137" y="757"/>
                  <a:pt x="137" y="758"/>
                </a:cubicBezTo>
                <a:cubicBezTo>
                  <a:pt x="137" y="758"/>
                  <a:pt x="137" y="758"/>
                  <a:pt x="137" y="758"/>
                </a:cubicBezTo>
                <a:cubicBezTo>
                  <a:pt x="137" y="758"/>
                  <a:pt x="137" y="758"/>
                  <a:pt x="137" y="758"/>
                </a:cubicBezTo>
                <a:cubicBezTo>
                  <a:pt x="137" y="757"/>
                  <a:pt x="138" y="757"/>
                  <a:pt x="137" y="756"/>
                </a:cubicBezTo>
                <a:cubicBezTo>
                  <a:pt x="137" y="756"/>
                  <a:pt x="137" y="756"/>
                  <a:pt x="137" y="756"/>
                </a:cubicBezTo>
                <a:cubicBezTo>
                  <a:pt x="137" y="756"/>
                  <a:pt x="137" y="756"/>
                  <a:pt x="137" y="756"/>
                </a:cubicBezTo>
                <a:cubicBezTo>
                  <a:pt x="137" y="756"/>
                  <a:pt x="137" y="756"/>
                  <a:pt x="137" y="756"/>
                </a:cubicBezTo>
                <a:close/>
                <a:moveTo>
                  <a:pt x="140" y="751"/>
                </a:moveTo>
                <a:cubicBezTo>
                  <a:pt x="140" y="751"/>
                  <a:pt x="141" y="751"/>
                  <a:pt x="141" y="751"/>
                </a:cubicBezTo>
                <a:cubicBezTo>
                  <a:pt x="141" y="751"/>
                  <a:pt x="141" y="751"/>
                  <a:pt x="141" y="751"/>
                </a:cubicBezTo>
                <a:cubicBezTo>
                  <a:pt x="141" y="749"/>
                  <a:pt x="141" y="748"/>
                  <a:pt x="141" y="746"/>
                </a:cubicBezTo>
                <a:cubicBezTo>
                  <a:pt x="141" y="745"/>
                  <a:pt x="141" y="744"/>
                  <a:pt x="141" y="743"/>
                </a:cubicBezTo>
                <a:cubicBezTo>
                  <a:pt x="141" y="742"/>
                  <a:pt x="140" y="742"/>
                  <a:pt x="140" y="742"/>
                </a:cubicBezTo>
                <a:cubicBezTo>
                  <a:pt x="140" y="742"/>
                  <a:pt x="140" y="742"/>
                  <a:pt x="140" y="742"/>
                </a:cubicBezTo>
                <a:cubicBezTo>
                  <a:pt x="140" y="742"/>
                  <a:pt x="140" y="743"/>
                  <a:pt x="140" y="743"/>
                </a:cubicBezTo>
                <a:cubicBezTo>
                  <a:pt x="140" y="744"/>
                  <a:pt x="140" y="745"/>
                  <a:pt x="140" y="746"/>
                </a:cubicBezTo>
                <a:cubicBezTo>
                  <a:pt x="140" y="748"/>
                  <a:pt x="141" y="749"/>
                  <a:pt x="140" y="751"/>
                </a:cubicBezTo>
                <a:close/>
                <a:moveTo>
                  <a:pt x="144" y="737"/>
                </a:moveTo>
                <a:cubicBezTo>
                  <a:pt x="144" y="737"/>
                  <a:pt x="144" y="738"/>
                  <a:pt x="144" y="738"/>
                </a:cubicBezTo>
                <a:cubicBezTo>
                  <a:pt x="144" y="738"/>
                  <a:pt x="144" y="738"/>
                  <a:pt x="145" y="738"/>
                </a:cubicBezTo>
                <a:cubicBezTo>
                  <a:pt x="145" y="738"/>
                  <a:pt x="145" y="738"/>
                  <a:pt x="145" y="738"/>
                </a:cubicBezTo>
                <a:cubicBezTo>
                  <a:pt x="145" y="738"/>
                  <a:pt x="145" y="737"/>
                  <a:pt x="145" y="737"/>
                </a:cubicBezTo>
                <a:cubicBezTo>
                  <a:pt x="145" y="737"/>
                  <a:pt x="144" y="737"/>
                  <a:pt x="144" y="737"/>
                </a:cubicBezTo>
                <a:cubicBezTo>
                  <a:pt x="144" y="737"/>
                  <a:pt x="144" y="737"/>
                  <a:pt x="144" y="737"/>
                </a:cubicBezTo>
                <a:cubicBezTo>
                  <a:pt x="144" y="737"/>
                  <a:pt x="144" y="737"/>
                  <a:pt x="144" y="737"/>
                </a:cubicBezTo>
                <a:close/>
                <a:moveTo>
                  <a:pt x="180" y="697"/>
                </a:moveTo>
                <a:cubicBezTo>
                  <a:pt x="180" y="696"/>
                  <a:pt x="180" y="695"/>
                  <a:pt x="180" y="694"/>
                </a:cubicBezTo>
                <a:cubicBezTo>
                  <a:pt x="180" y="694"/>
                  <a:pt x="180" y="694"/>
                  <a:pt x="179" y="695"/>
                </a:cubicBezTo>
                <a:cubicBezTo>
                  <a:pt x="179" y="694"/>
                  <a:pt x="179" y="693"/>
                  <a:pt x="180" y="693"/>
                </a:cubicBezTo>
                <a:cubicBezTo>
                  <a:pt x="180" y="692"/>
                  <a:pt x="180" y="691"/>
                  <a:pt x="180" y="690"/>
                </a:cubicBezTo>
                <a:cubicBezTo>
                  <a:pt x="180" y="689"/>
                  <a:pt x="180" y="688"/>
                  <a:pt x="180" y="688"/>
                </a:cubicBezTo>
                <a:cubicBezTo>
                  <a:pt x="180" y="688"/>
                  <a:pt x="180" y="687"/>
                  <a:pt x="180" y="687"/>
                </a:cubicBezTo>
                <a:cubicBezTo>
                  <a:pt x="180" y="687"/>
                  <a:pt x="180" y="687"/>
                  <a:pt x="180" y="687"/>
                </a:cubicBezTo>
                <a:cubicBezTo>
                  <a:pt x="181" y="686"/>
                  <a:pt x="180" y="684"/>
                  <a:pt x="180" y="683"/>
                </a:cubicBezTo>
                <a:cubicBezTo>
                  <a:pt x="180" y="682"/>
                  <a:pt x="180" y="682"/>
                  <a:pt x="180" y="681"/>
                </a:cubicBezTo>
                <a:cubicBezTo>
                  <a:pt x="180" y="681"/>
                  <a:pt x="180" y="681"/>
                  <a:pt x="180" y="681"/>
                </a:cubicBezTo>
                <a:cubicBezTo>
                  <a:pt x="180" y="681"/>
                  <a:pt x="180" y="681"/>
                  <a:pt x="180" y="681"/>
                </a:cubicBezTo>
                <a:cubicBezTo>
                  <a:pt x="180" y="681"/>
                  <a:pt x="180" y="681"/>
                  <a:pt x="180" y="681"/>
                </a:cubicBezTo>
                <a:cubicBezTo>
                  <a:pt x="180" y="682"/>
                  <a:pt x="180" y="682"/>
                  <a:pt x="181" y="683"/>
                </a:cubicBezTo>
                <a:cubicBezTo>
                  <a:pt x="181" y="684"/>
                  <a:pt x="181" y="686"/>
                  <a:pt x="181" y="687"/>
                </a:cubicBezTo>
                <a:cubicBezTo>
                  <a:pt x="181" y="687"/>
                  <a:pt x="181" y="688"/>
                  <a:pt x="181" y="688"/>
                </a:cubicBezTo>
                <a:cubicBezTo>
                  <a:pt x="181" y="688"/>
                  <a:pt x="181" y="689"/>
                  <a:pt x="181" y="690"/>
                </a:cubicBezTo>
                <a:cubicBezTo>
                  <a:pt x="180" y="691"/>
                  <a:pt x="180" y="692"/>
                  <a:pt x="180" y="693"/>
                </a:cubicBezTo>
                <a:cubicBezTo>
                  <a:pt x="181" y="693"/>
                  <a:pt x="181" y="693"/>
                  <a:pt x="181" y="694"/>
                </a:cubicBezTo>
                <a:cubicBezTo>
                  <a:pt x="181" y="695"/>
                  <a:pt x="181" y="696"/>
                  <a:pt x="180" y="697"/>
                </a:cubicBezTo>
                <a:cubicBezTo>
                  <a:pt x="180" y="698"/>
                  <a:pt x="180" y="699"/>
                  <a:pt x="180" y="700"/>
                </a:cubicBezTo>
                <a:cubicBezTo>
                  <a:pt x="180" y="700"/>
                  <a:pt x="180" y="700"/>
                  <a:pt x="180" y="700"/>
                </a:cubicBezTo>
                <a:cubicBezTo>
                  <a:pt x="181" y="701"/>
                  <a:pt x="181" y="702"/>
                  <a:pt x="181" y="702"/>
                </a:cubicBezTo>
                <a:cubicBezTo>
                  <a:pt x="181" y="703"/>
                  <a:pt x="181" y="703"/>
                  <a:pt x="181" y="703"/>
                </a:cubicBezTo>
                <a:cubicBezTo>
                  <a:pt x="181" y="703"/>
                  <a:pt x="181" y="704"/>
                  <a:pt x="181" y="705"/>
                </a:cubicBezTo>
                <a:cubicBezTo>
                  <a:pt x="181" y="705"/>
                  <a:pt x="181" y="705"/>
                  <a:pt x="181" y="705"/>
                </a:cubicBezTo>
                <a:cubicBezTo>
                  <a:pt x="180" y="705"/>
                  <a:pt x="180" y="705"/>
                  <a:pt x="180" y="705"/>
                </a:cubicBezTo>
                <a:cubicBezTo>
                  <a:pt x="180" y="704"/>
                  <a:pt x="180" y="703"/>
                  <a:pt x="180" y="703"/>
                </a:cubicBezTo>
                <a:cubicBezTo>
                  <a:pt x="180" y="702"/>
                  <a:pt x="180" y="702"/>
                  <a:pt x="180" y="702"/>
                </a:cubicBezTo>
                <a:cubicBezTo>
                  <a:pt x="180" y="702"/>
                  <a:pt x="180" y="702"/>
                  <a:pt x="179" y="702"/>
                </a:cubicBezTo>
                <a:cubicBezTo>
                  <a:pt x="179" y="701"/>
                  <a:pt x="179" y="701"/>
                  <a:pt x="180" y="700"/>
                </a:cubicBezTo>
                <a:cubicBezTo>
                  <a:pt x="179" y="699"/>
                  <a:pt x="180" y="698"/>
                  <a:pt x="180" y="697"/>
                </a:cubicBezTo>
                <a:close/>
                <a:moveTo>
                  <a:pt x="180" y="701"/>
                </a:moveTo>
                <a:cubicBezTo>
                  <a:pt x="180" y="701"/>
                  <a:pt x="180" y="701"/>
                  <a:pt x="180" y="701"/>
                </a:cubicBezTo>
                <a:cubicBezTo>
                  <a:pt x="180" y="701"/>
                  <a:pt x="180" y="702"/>
                  <a:pt x="180" y="702"/>
                </a:cubicBezTo>
                <a:cubicBezTo>
                  <a:pt x="180" y="701"/>
                  <a:pt x="180" y="701"/>
                  <a:pt x="180" y="701"/>
                </a:cubicBezTo>
                <a:close/>
                <a:moveTo>
                  <a:pt x="188" y="683"/>
                </a:move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7" y="684"/>
                  <a:pt x="187" y="684"/>
                </a:cubicBezTo>
                <a:cubicBezTo>
                  <a:pt x="187" y="684"/>
                  <a:pt x="188" y="684"/>
                  <a:pt x="188" y="684"/>
                </a:cubicBezTo>
                <a:cubicBezTo>
                  <a:pt x="188" y="684"/>
                  <a:pt x="188" y="684"/>
                  <a:pt x="188" y="684"/>
                </a:cubicBezTo>
                <a:cubicBezTo>
                  <a:pt x="188" y="684"/>
                  <a:pt x="188" y="684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lose/>
                <a:moveTo>
                  <a:pt x="187" y="641"/>
                </a:moveTo>
                <a:cubicBezTo>
                  <a:pt x="187" y="641"/>
                  <a:pt x="187" y="641"/>
                  <a:pt x="187" y="641"/>
                </a:cubicBezTo>
                <a:cubicBezTo>
                  <a:pt x="187" y="641"/>
                  <a:pt x="187" y="641"/>
                  <a:pt x="187" y="641"/>
                </a:cubicBezTo>
                <a:cubicBezTo>
                  <a:pt x="187" y="641"/>
                  <a:pt x="187" y="641"/>
                  <a:pt x="187" y="642"/>
                </a:cubicBezTo>
                <a:cubicBezTo>
                  <a:pt x="187" y="641"/>
                  <a:pt x="187" y="641"/>
                  <a:pt x="187" y="641"/>
                </a:cubicBezTo>
                <a:cubicBezTo>
                  <a:pt x="187" y="642"/>
                  <a:pt x="186" y="642"/>
                  <a:pt x="186" y="642"/>
                </a:cubicBezTo>
                <a:cubicBezTo>
                  <a:pt x="186" y="643"/>
                  <a:pt x="187" y="644"/>
                  <a:pt x="186" y="645"/>
                </a:cubicBezTo>
                <a:cubicBezTo>
                  <a:pt x="188" y="647"/>
                  <a:pt x="186" y="649"/>
                  <a:pt x="187" y="651"/>
                </a:cubicBezTo>
                <a:cubicBezTo>
                  <a:pt x="187" y="650"/>
                  <a:pt x="187" y="650"/>
                  <a:pt x="187" y="651"/>
                </a:cubicBezTo>
                <a:cubicBezTo>
                  <a:pt x="187" y="652"/>
                  <a:pt x="187" y="651"/>
                  <a:pt x="187" y="652"/>
                </a:cubicBezTo>
                <a:cubicBezTo>
                  <a:pt x="187" y="652"/>
                  <a:pt x="187" y="653"/>
                  <a:pt x="187" y="654"/>
                </a:cubicBezTo>
                <a:cubicBezTo>
                  <a:pt x="185" y="656"/>
                  <a:pt x="188" y="657"/>
                  <a:pt x="186" y="659"/>
                </a:cubicBezTo>
                <a:cubicBezTo>
                  <a:pt x="187" y="660"/>
                  <a:pt x="187" y="660"/>
                  <a:pt x="187" y="661"/>
                </a:cubicBezTo>
                <a:cubicBezTo>
                  <a:pt x="187" y="662"/>
                  <a:pt x="187" y="661"/>
                  <a:pt x="187" y="662"/>
                </a:cubicBezTo>
                <a:cubicBezTo>
                  <a:pt x="187" y="663"/>
                  <a:pt x="187" y="663"/>
                  <a:pt x="188" y="663"/>
                </a:cubicBezTo>
                <a:cubicBezTo>
                  <a:pt x="188" y="663"/>
                  <a:pt x="188" y="663"/>
                  <a:pt x="188" y="663"/>
                </a:cubicBezTo>
                <a:cubicBezTo>
                  <a:pt x="187" y="663"/>
                  <a:pt x="187" y="664"/>
                  <a:pt x="187" y="664"/>
                </a:cubicBezTo>
                <a:cubicBezTo>
                  <a:pt x="188" y="666"/>
                  <a:pt x="186" y="668"/>
                  <a:pt x="188" y="670"/>
                </a:cubicBezTo>
                <a:cubicBezTo>
                  <a:pt x="188" y="670"/>
                  <a:pt x="188" y="670"/>
                  <a:pt x="188" y="670"/>
                </a:cubicBezTo>
                <a:cubicBezTo>
                  <a:pt x="187" y="670"/>
                  <a:pt x="187" y="670"/>
                  <a:pt x="187" y="671"/>
                </a:cubicBezTo>
                <a:cubicBezTo>
                  <a:pt x="187" y="671"/>
                  <a:pt x="188" y="672"/>
                  <a:pt x="187" y="672"/>
                </a:cubicBezTo>
                <a:cubicBezTo>
                  <a:pt x="187" y="673"/>
                  <a:pt x="187" y="673"/>
                  <a:pt x="188" y="673"/>
                </a:cubicBezTo>
                <a:cubicBezTo>
                  <a:pt x="188" y="673"/>
                  <a:pt x="188" y="673"/>
                  <a:pt x="188" y="673"/>
                </a:cubicBezTo>
                <a:cubicBezTo>
                  <a:pt x="187" y="674"/>
                  <a:pt x="188" y="674"/>
                  <a:pt x="188" y="675"/>
                </a:cubicBezTo>
                <a:cubicBezTo>
                  <a:pt x="188" y="675"/>
                  <a:pt x="188" y="675"/>
                  <a:pt x="188" y="675"/>
                </a:cubicBezTo>
                <a:cubicBezTo>
                  <a:pt x="188" y="675"/>
                  <a:pt x="188" y="675"/>
                  <a:pt x="188" y="675"/>
                </a:cubicBezTo>
                <a:cubicBezTo>
                  <a:pt x="188" y="675"/>
                  <a:pt x="187" y="675"/>
                  <a:pt x="187" y="676"/>
                </a:cubicBezTo>
                <a:cubicBezTo>
                  <a:pt x="187" y="676"/>
                  <a:pt x="187" y="676"/>
                  <a:pt x="188" y="676"/>
                </a:cubicBezTo>
                <a:cubicBezTo>
                  <a:pt x="188" y="676"/>
                  <a:pt x="188" y="676"/>
                  <a:pt x="188" y="676"/>
                </a:cubicBezTo>
                <a:cubicBezTo>
                  <a:pt x="187" y="677"/>
                  <a:pt x="187" y="678"/>
                  <a:pt x="187" y="678"/>
                </a:cubicBezTo>
                <a:cubicBezTo>
                  <a:pt x="188" y="679"/>
                  <a:pt x="188" y="680"/>
                  <a:pt x="187" y="680"/>
                </a:cubicBezTo>
                <a:cubicBezTo>
                  <a:pt x="187" y="680"/>
                  <a:pt x="187" y="681"/>
                  <a:pt x="187" y="681"/>
                </a:cubicBezTo>
                <a:cubicBezTo>
                  <a:pt x="187" y="681"/>
                  <a:pt x="188" y="681"/>
                  <a:pt x="188" y="681"/>
                </a:cubicBezTo>
                <a:cubicBezTo>
                  <a:pt x="188" y="680"/>
                  <a:pt x="188" y="679"/>
                  <a:pt x="188" y="678"/>
                </a:cubicBezTo>
                <a:cubicBezTo>
                  <a:pt x="188" y="678"/>
                  <a:pt x="188" y="677"/>
                  <a:pt x="188" y="677"/>
                </a:cubicBezTo>
                <a:cubicBezTo>
                  <a:pt x="189" y="676"/>
                  <a:pt x="189" y="676"/>
                  <a:pt x="188" y="675"/>
                </a:cubicBezTo>
                <a:cubicBezTo>
                  <a:pt x="189" y="675"/>
                  <a:pt x="189" y="675"/>
                  <a:pt x="189" y="675"/>
                </a:cubicBezTo>
                <a:cubicBezTo>
                  <a:pt x="189" y="675"/>
                  <a:pt x="189" y="675"/>
                  <a:pt x="189" y="675"/>
                </a:cubicBezTo>
                <a:cubicBezTo>
                  <a:pt x="189" y="675"/>
                  <a:pt x="189" y="675"/>
                  <a:pt x="189" y="675"/>
                </a:cubicBezTo>
                <a:cubicBezTo>
                  <a:pt x="188" y="674"/>
                  <a:pt x="188" y="674"/>
                  <a:pt x="188" y="673"/>
                </a:cubicBezTo>
                <a:cubicBezTo>
                  <a:pt x="188" y="673"/>
                  <a:pt x="188" y="673"/>
                  <a:pt x="188" y="673"/>
                </a:cubicBezTo>
                <a:cubicBezTo>
                  <a:pt x="189" y="673"/>
                  <a:pt x="188" y="671"/>
                  <a:pt x="189" y="670"/>
                </a:cubicBezTo>
                <a:cubicBezTo>
                  <a:pt x="189" y="670"/>
                  <a:pt x="189" y="670"/>
                  <a:pt x="188" y="670"/>
                </a:cubicBezTo>
                <a:cubicBezTo>
                  <a:pt x="188" y="670"/>
                  <a:pt x="188" y="670"/>
                  <a:pt x="188" y="669"/>
                </a:cubicBezTo>
                <a:cubicBezTo>
                  <a:pt x="189" y="669"/>
                  <a:pt x="189" y="669"/>
                  <a:pt x="189" y="669"/>
                </a:cubicBezTo>
                <a:cubicBezTo>
                  <a:pt x="189" y="667"/>
                  <a:pt x="190" y="665"/>
                  <a:pt x="188" y="663"/>
                </a:cubicBezTo>
                <a:cubicBezTo>
                  <a:pt x="189" y="663"/>
                  <a:pt x="189" y="663"/>
                  <a:pt x="189" y="663"/>
                </a:cubicBezTo>
                <a:cubicBezTo>
                  <a:pt x="189" y="663"/>
                  <a:pt x="189" y="663"/>
                  <a:pt x="189" y="663"/>
                </a:cubicBezTo>
                <a:cubicBezTo>
                  <a:pt x="189" y="663"/>
                  <a:pt x="189" y="662"/>
                  <a:pt x="189" y="662"/>
                </a:cubicBezTo>
                <a:cubicBezTo>
                  <a:pt x="188" y="661"/>
                  <a:pt x="189" y="659"/>
                  <a:pt x="189" y="657"/>
                </a:cubicBezTo>
                <a:cubicBezTo>
                  <a:pt x="189" y="656"/>
                  <a:pt x="189" y="654"/>
                  <a:pt x="189" y="652"/>
                </a:cubicBezTo>
                <a:cubicBezTo>
                  <a:pt x="189" y="652"/>
                  <a:pt x="189" y="652"/>
                  <a:pt x="189" y="651"/>
                </a:cubicBezTo>
                <a:cubicBezTo>
                  <a:pt x="189" y="649"/>
                  <a:pt x="188" y="647"/>
                  <a:pt x="189" y="644"/>
                </a:cubicBezTo>
                <a:cubicBezTo>
                  <a:pt x="187" y="643"/>
                  <a:pt x="189" y="642"/>
                  <a:pt x="188" y="642"/>
                </a:cubicBezTo>
                <a:cubicBezTo>
                  <a:pt x="187" y="642"/>
                  <a:pt x="187" y="642"/>
                  <a:pt x="187" y="642"/>
                </a:cubicBezTo>
                <a:cubicBezTo>
                  <a:pt x="188" y="642"/>
                  <a:pt x="188" y="641"/>
                  <a:pt x="187" y="641"/>
                </a:cubicBezTo>
                <a:cubicBezTo>
                  <a:pt x="187" y="641"/>
                  <a:pt x="187" y="641"/>
                  <a:pt x="187" y="641"/>
                </a:cubicBezTo>
                <a:close/>
                <a:moveTo>
                  <a:pt x="128" y="654"/>
                </a:moveTo>
                <a:cubicBezTo>
                  <a:pt x="128" y="654"/>
                  <a:pt x="128" y="654"/>
                  <a:pt x="128" y="654"/>
                </a:cubicBezTo>
                <a:cubicBezTo>
                  <a:pt x="128" y="654"/>
                  <a:pt x="128" y="654"/>
                  <a:pt x="128" y="654"/>
                </a:cubicBezTo>
                <a:cubicBezTo>
                  <a:pt x="128" y="654"/>
                  <a:pt x="128" y="654"/>
                  <a:pt x="128" y="654"/>
                </a:cubicBezTo>
                <a:cubicBezTo>
                  <a:pt x="128" y="659"/>
                  <a:pt x="128" y="664"/>
                  <a:pt x="128" y="668"/>
                </a:cubicBezTo>
                <a:cubicBezTo>
                  <a:pt x="128" y="681"/>
                  <a:pt x="128" y="694"/>
                  <a:pt x="129" y="706"/>
                </a:cubicBezTo>
                <a:cubicBezTo>
                  <a:pt x="129" y="706"/>
                  <a:pt x="129" y="707"/>
                  <a:pt x="129" y="707"/>
                </a:cubicBezTo>
                <a:cubicBezTo>
                  <a:pt x="129" y="707"/>
                  <a:pt x="129" y="706"/>
                  <a:pt x="129" y="706"/>
                </a:cubicBezTo>
                <a:cubicBezTo>
                  <a:pt x="128" y="694"/>
                  <a:pt x="128" y="681"/>
                  <a:pt x="128" y="668"/>
                </a:cubicBezTo>
                <a:cubicBezTo>
                  <a:pt x="128" y="664"/>
                  <a:pt x="128" y="659"/>
                  <a:pt x="128" y="654"/>
                </a:cubicBezTo>
                <a:close/>
                <a:moveTo>
                  <a:pt x="137" y="698"/>
                </a:moveTo>
                <a:cubicBezTo>
                  <a:pt x="137" y="698"/>
                  <a:pt x="137" y="698"/>
                  <a:pt x="137" y="698"/>
                </a:cubicBezTo>
                <a:cubicBezTo>
                  <a:pt x="137" y="698"/>
                  <a:pt x="137" y="698"/>
                  <a:pt x="137" y="698"/>
                </a:cubicBezTo>
                <a:cubicBezTo>
                  <a:pt x="137" y="698"/>
                  <a:pt x="137" y="697"/>
                  <a:pt x="137" y="697"/>
                </a:cubicBezTo>
                <a:cubicBezTo>
                  <a:pt x="137" y="697"/>
                  <a:pt x="137" y="697"/>
                  <a:pt x="137" y="697"/>
                </a:cubicBezTo>
                <a:cubicBezTo>
                  <a:pt x="137" y="697"/>
                  <a:pt x="137" y="697"/>
                  <a:pt x="137" y="697"/>
                </a:cubicBezTo>
                <a:cubicBezTo>
                  <a:pt x="137" y="697"/>
                  <a:pt x="137" y="697"/>
                  <a:pt x="137" y="697"/>
                </a:cubicBezTo>
                <a:cubicBezTo>
                  <a:pt x="137" y="697"/>
                  <a:pt x="137" y="698"/>
                  <a:pt x="137" y="698"/>
                </a:cubicBezTo>
                <a:close/>
                <a:moveTo>
                  <a:pt x="180" y="658"/>
                </a:moveTo>
                <a:cubicBezTo>
                  <a:pt x="180" y="658"/>
                  <a:pt x="180" y="658"/>
                  <a:pt x="180" y="658"/>
                </a:cubicBezTo>
                <a:cubicBezTo>
                  <a:pt x="180" y="658"/>
                  <a:pt x="181" y="658"/>
                  <a:pt x="181" y="658"/>
                </a:cubicBezTo>
                <a:cubicBezTo>
                  <a:pt x="180" y="657"/>
                  <a:pt x="180" y="657"/>
                  <a:pt x="180" y="657"/>
                </a:cubicBezTo>
                <a:cubicBezTo>
                  <a:pt x="180" y="657"/>
                  <a:pt x="180" y="657"/>
                  <a:pt x="181" y="657"/>
                </a:cubicBezTo>
                <a:cubicBezTo>
                  <a:pt x="181" y="657"/>
                  <a:pt x="181" y="657"/>
                  <a:pt x="180" y="656"/>
                </a:cubicBezTo>
                <a:cubicBezTo>
                  <a:pt x="180" y="656"/>
                  <a:pt x="180" y="656"/>
                  <a:pt x="180" y="657"/>
                </a:cubicBezTo>
                <a:cubicBezTo>
                  <a:pt x="180" y="657"/>
                  <a:pt x="180" y="657"/>
                  <a:pt x="180" y="657"/>
                </a:cubicBezTo>
                <a:cubicBezTo>
                  <a:pt x="180" y="657"/>
                  <a:pt x="180" y="657"/>
                  <a:pt x="180" y="658"/>
                </a:cubicBezTo>
                <a:close/>
                <a:moveTo>
                  <a:pt x="172" y="567"/>
                </a:moveTo>
                <a:cubicBezTo>
                  <a:pt x="172" y="567"/>
                  <a:pt x="172" y="567"/>
                  <a:pt x="171" y="568"/>
                </a:cubicBezTo>
                <a:cubicBezTo>
                  <a:pt x="171" y="568"/>
                  <a:pt x="171" y="568"/>
                  <a:pt x="171" y="568"/>
                </a:cubicBezTo>
                <a:cubicBezTo>
                  <a:pt x="172" y="568"/>
                  <a:pt x="172" y="568"/>
                  <a:pt x="172" y="568"/>
                </a:cubicBezTo>
                <a:cubicBezTo>
                  <a:pt x="172" y="567"/>
                  <a:pt x="172" y="567"/>
                  <a:pt x="172" y="567"/>
                </a:cubicBezTo>
                <a:cubicBezTo>
                  <a:pt x="172" y="567"/>
                  <a:pt x="172" y="567"/>
                  <a:pt x="172" y="567"/>
                </a:cubicBezTo>
                <a:cubicBezTo>
                  <a:pt x="172" y="568"/>
                  <a:pt x="172" y="569"/>
                  <a:pt x="172" y="569"/>
                </a:cubicBezTo>
                <a:cubicBezTo>
                  <a:pt x="172" y="569"/>
                  <a:pt x="172" y="569"/>
                  <a:pt x="172" y="569"/>
                </a:cubicBezTo>
                <a:cubicBezTo>
                  <a:pt x="172" y="570"/>
                  <a:pt x="172" y="570"/>
                  <a:pt x="172" y="570"/>
                </a:cubicBezTo>
                <a:cubicBezTo>
                  <a:pt x="171" y="570"/>
                  <a:pt x="171" y="570"/>
                  <a:pt x="171" y="570"/>
                </a:cubicBezTo>
                <a:cubicBezTo>
                  <a:pt x="171" y="570"/>
                  <a:pt x="172" y="572"/>
                  <a:pt x="170" y="572"/>
                </a:cubicBezTo>
                <a:cubicBezTo>
                  <a:pt x="170" y="574"/>
                  <a:pt x="172" y="577"/>
                  <a:pt x="170" y="578"/>
                </a:cubicBezTo>
                <a:cubicBezTo>
                  <a:pt x="171" y="595"/>
                  <a:pt x="171" y="612"/>
                  <a:pt x="173" y="630"/>
                </a:cubicBezTo>
                <a:cubicBezTo>
                  <a:pt x="173" y="630"/>
                  <a:pt x="173" y="630"/>
                  <a:pt x="173" y="630"/>
                </a:cubicBezTo>
                <a:cubicBezTo>
                  <a:pt x="173" y="631"/>
                  <a:pt x="173" y="632"/>
                  <a:pt x="173" y="633"/>
                </a:cubicBezTo>
                <a:cubicBezTo>
                  <a:pt x="173" y="634"/>
                  <a:pt x="173" y="635"/>
                  <a:pt x="173" y="636"/>
                </a:cubicBezTo>
                <a:cubicBezTo>
                  <a:pt x="173" y="636"/>
                  <a:pt x="173" y="637"/>
                  <a:pt x="173" y="637"/>
                </a:cubicBezTo>
                <a:cubicBezTo>
                  <a:pt x="173" y="637"/>
                  <a:pt x="173" y="637"/>
                  <a:pt x="173" y="637"/>
                </a:cubicBezTo>
                <a:cubicBezTo>
                  <a:pt x="173" y="638"/>
                  <a:pt x="173" y="638"/>
                  <a:pt x="173" y="639"/>
                </a:cubicBezTo>
                <a:cubicBezTo>
                  <a:pt x="173" y="639"/>
                  <a:pt x="173" y="640"/>
                  <a:pt x="173" y="640"/>
                </a:cubicBezTo>
                <a:cubicBezTo>
                  <a:pt x="173" y="640"/>
                  <a:pt x="173" y="640"/>
                  <a:pt x="173" y="640"/>
                </a:cubicBezTo>
                <a:cubicBezTo>
                  <a:pt x="173" y="641"/>
                  <a:pt x="173" y="640"/>
                  <a:pt x="173" y="640"/>
                </a:cubicBezTo>
                <a:cubicBezTo>
                  <a:pt x="174" y="640"/>
                  <a:pt x="174" y="639"/>
                  <a:pt x="173" y="639"/>
                </a:cubicBezTo>
                <a:cubicBezTo>
                  <a:pt x="173" y="638"/>
                  <a:pt x="173" y="638"/>
                  <a:pt x="174" y="637"/>
                </a:cubicBezTo>
                <a:cubicBezTo>
                  <a:pt x="174" y="638"/>
                  <a:pt x="174" y="638"/>
                  <a:pt x="174" y="638"/>
                </a:cubicBezTo>
                <a:cubicBezTo>
                  <a:pt x="174" y="639"/>
                  <a:pt x="174" y="639"/>
                  <a:pt x="174" y="639"/>
                </a:cubicBezTo>
                <a:cubicBezTo>
                  <a:pt x="174" y="639"/>
                  <a:pt x="174" y="638"/>
                  <a:pt x="174" y="638"/>
                </a:cubicBezTo>
                <a:cubicBezTo>
                  <a:pt x="174" y="638"/>
                  <a:pt x="174" y="637"/>
                  <a:pt x="174" y="637"/>
                </a:cubicBezTo>
                <a:cubicBezTo>
                  <a:pt x="174" y="637"/>
                  <a:pt x="174" y="637"/>
                  <a:pt x="174" y="637"/>
                </a:cubicBezTo>
                <a:cubicBezTo>
                  <a:pt x="174" y="637"/>
                  <a:pt x="174" y="637"/>
                  <a:pt x="174" y="637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8"/>
                  <a:pt x="175" y="638"/>
                  <a:pt x="175" y="638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6"/>
                  <a:pt x="175" y="636"/>
                  <a:pt x="175" y="635"/>
                </a:cubicBezTo>
                <a:cubicBezTo>
                  <a:pt x="174" y="635"/>
                  <a:pt x="174" y="636"/>
                  <a:pt x="173" y="636"/>
                </a:cubicBezTo>
                <a:cubicBezTo>
                  <a:pt x="173" y="635"/>
                  <a:pt x="173" y="634"/>
                  <a:pt x="173" y="633"/>
                </a:cubicBezTo>
                <a:cubicBezTo>
                  <a:pt x="173" y="632"/>
                  <a:pt x="173" y="631"/>
                  <a:pt x="173" y="630"/>
                </a:cubicBezTo>
                <a:cubicBezTo>
                  <a:pt x="173" y="630"/>
                  <a:pt x="173" y="630"/>
                  <a:pt x="173" y="630"/>
                </a:cubicBezTo>
                <a:cubicBezTo>
                  <a:pt x="173" y="630"/>
                  <a:pt x="173" y="630"/>
                  <a:pt x="173" y="630"/>
                </a:cubicBezTo>
                <a:cubicBezTo>
                  <a:pt x="173" y="629"/>
                  <a:pt x="174" y="629"/>
                  <a:pt x="174" y="629"/>
                </a:cubicBezTo>
                <a:cubicBezTo>
                  <a:pt x="174" y="629"/>
                  <a:pt x="174" y="629"/>
                  <a:pt x="174" y="629"/>
                </a:cubicBezTo>
                <a:cubicBezTo>
                  <a:pt x="174" y="629"/>
                  <a:pt x="174" y="629"/>
                  <a:pt x="174" y="629"/>
                </a:cubicBezTo>
                <a:cubicBezTo>
                  <a:pt x="174" y="629"/>
                  <a:pt x="174" y="629"/>
                  <a:pt x="174" y="629"/>
                </a:cubicBezTo>
                <a:cubicBezTo>
                  <a:pt x="174" y="629"/>
                  <a:pt x="174" y="630"/>
                  <a:pt x="175" y="630"/>
                </a:cubicBezTo>
                <a:cubicBezTo>
                  <a:pt x="175" y="629"/>
                  <a:pt x="175" y="629"/>
                  <a:pt x="175" y="629"/>
                </a:cubicBezTo>
                <a:cubicBezTo>
                  <a:pt x="175" y="629"/>
                  <a:pt x="175" y="629"/>
                  <a:pt x="175" y="629"/>
                </a:cubicBezTo>
                <a:cubicBezTo>
                  <a:pt x="175" y="629"/>
                  <a:pt x="175" y="629"/>
                  <a:pt x="175" y="629"/>
                </a:cubicBezTo>
                <a:cubicBezTo>
                  <a:pt x="176" y="628"/>
                  <a:pt x="175" y="627"/>
                  <a:pt x="176" y="626"/>
                </a:cubicBezTo>
                <a:cubicBezTo>
                  <a:pt x="176" y="626"/>
                  <a:pt x="176" y="626"/>
                  <a:pt x="175" y="625"/>
                </a:cubicBezTo>
                <a:cubicBezTo>
                  <a:pt x="177" y="624"/>
                  <a:pt x="175" y="623"/>
                  <a:pt x="176" y="621"/>
                </a:cubicBezTo>
                <a:cubicBezTo>
                  <a:pt x="176" y="621"/>
                  <a:pt x="175" y="621"/>
                  <a:pt x="175" y="621"/>
                </a:cubicBezTo>
                <a:cubicBezTo>
                  <a:pt x="175" y="618"/>
                  <a:pt x="176" y="616"/>
                  <a:pt x="175" y="614"/>
                </a:cubicBezTo>
                <a:cubicBezTo>
                  <a:pt x="176" y="612"/>
                  <a:pt x="175" y="611"/>
                  <a:pt x="175" y="609"/>
                </a:cubicBezTo>
                <a:cubicBezTo>
                  <a:pt x="175" y="608"/>
                  <a:pt x="176" y="605"/>
                  <a:pt x="175" y="604"/>
                </a:cubicBezTo>
                <a:cubicBezTo>
                  <a:pt x="175" y="602"/>
                  <a:pt x="175" y="601"/>
                  <a:pt x="175" y="600"/>
                </a:cubicBezTo>
                <a:cubicBezTo>
                  <a:pt x="175" y="599"/>
                  <a:pt x="174" y="599"/>
                  <a:pt x="174" y="599"/>
                </a:cubicBezTo>
                <a:cubicBezTo>
                  <a:pt x="174" y="599"/>
                  <a:pt x="174" y="598"/>
                  <a:pt x="174" y="597"/>
                </a:cubicBezTo>
                <a:cubicBezTo>
                  <a:pt x="174" y="596"/>
                  <a:pt x="174" y="595"/>
                  <a:pt x="174" y="594"/>
                </a:cubicBezTo>
                <a:cubicBezTo>
                  <a:pt x="174" y="594"/>
                  <a:pt x="175" y="594"/>
                  <a:pt x="175" y="594"/>
                </a:cubicBezTo>
                <a:cubicBezTo>
                  <a:pt x="175" y="593"/>
                  <a:pt x="174" y="593"/>
                  <a:pt x="174" y="593"/>
                </a:cubicBezTo>
                <a:cubicBezTo>
                  <a:pt x="174" y="592"/>
                  <a:pt x="174" y="590"/>
                  <a:pt x="174" y="589"/>
                </a:cubicBezTo>
                <a:cubicBezTo>
                  <a:pt x="174" y="589"/>
                  <a:pt x="174" y="589"/>
                  <a:pt x="174" y="589"/>
                </a:cubicBezTo>
                <a:cubicBezTo>
                  <a:pt x="174" y="588"/>
                  <a:pt x="174" y="586"/>
                  <a:pt x="174" y="585"/>
                </a:cubicBezTo>
                <a:cubicBezTo>
                  <a:pt x="174" y="584"/>
                  <a:pt x="174" y="583"/>
                  <a:pt x="174" y="581"/>
                </a:cubicBezTo>
                <a:cubicBezTo>
                  <a:pt x="173" y="578"/>
                  <a:pt x="174" y="575"/>
                  <a:pt x="173" y="573"/>
                </a:cubicBezTo>
                <a:cubicBezTo>
                  <a:pt x="173" y="572"/>
                  <a:pt x="173" y="572"/>
                  <a:pt x="173" y="572"/>
                </a:cubicBezTo>
                <a:cubicBezTo>
                  <a:pt x="173" y="571"/>
                  <a:pt x="173" y="571"/>
                  <a:pt x="172" y="571"/>
                </a:cubicBezTo>
                <a:cubicBezTo>
                  <a:pt x="173" y="570"/>
                  <a:pt x="173" y="570"/>
                  <a:pt x="173" y="570"/>
                </a:cubicBezTo>
                <a:cubicBezTo>
                  <a:pt x="173" y="570"/>
                  <a:pt x="173" y="570"/>
                  <a:pt x="173" y="570"/>
                </a:cubicBezTo>
                <a:cubicBezTo>
                  <a:pt x="173" y="569"/>
                  <a:pt x="173" y="568"/>
                  <a:pt x="172" y="567"/>
                </a:cubicBezTo>
                <a:cubicBezTo>
                  <a:pt x="172" y="567"/>
                  <a:pt x="172" y="567"/>
                  <a:pt x="172" y="567"/>
                </a:cubicBezTo>
                <a:close/>
                <a:moveTo>
                  <a:pt x="179" y="623"/>
                </a:moveTo>
                <a:cubicBezTo>
                  <a:pt x="178" y="623"/>
                  <a:pt x="178" y="623"/>
                  <a:pt x="178" y="623"/>
                </a:cubicBezTo>
                <a:cubicBezTo>
                  <a:pt x="178" y="623"/>
                  <a:pt x="178" y="623"/>
                  <a:pt x="178" y="623"/>
                </a:cubicBezTo>
                <a:cubicBezTo>
                  <a:pt x="178" y="624"/>
                  <a:pt x="178" y="624"/>
                  <a:pt x="178" y="625"/>
                </a:cubicBezTo>
                <a:cubicBezTo>
                  <a:pt x="179" y="625"/>
                  <a:pt x="179" y="626"/>
                  <a:pt x="179" y="626"/>
                </a:cubicBezTo>
                <a:cubicBezTo>
                  <a:pt x="178" y="626"/>
                  <a:pt x="179" y="627"/>
                  <a:pt x="179" y="627"/>
                </a:cubicBezTo>
                <a:cubicBezTo>
                  <a:pt x="179" y="627"/>
                  <a:pt x="179" y="627"/>
                  <a:pt x="179" y="627"/>
                </a:cubicBezTo>
                <a:cubicBezTo>
                  <a:pt x="179" y="626"/>
                  <a:pt x="179" y="625"/>
                  <a:pt x="179" y="625"/>
                </a:cubicBezTo>
                <a:cubicBezTo>
                  <a:pt x="179" y="624"/>
                  <a:pt x="179" y="624"/>
                  <a:pt x="179" y="624"/>
                </a:cubicBezTo>
                <a:cubicBezTo>
                  <a:pt x="179" y="623"/>
                  <a:pt x="179" y="623"/>
                  <a:pt x="179" y="623"/>
                </a:cubicBezTo>
                <a:close/>
                <a:moveTo>
                  <a:pt x="186" y="612"/>
                </a:moveTo>
                <a:cubicBezTo>
                  <a:pt x="186" y="612"/>
                  <a:pt x="186" y="612"/>
                  <a:pt x="186" y="612"/>
                </a:cubicBezTo>
                <a:cubicBezTo>
                  <a:pt x="186" y="614"/>
                  <a:pt x="186" y="614"/>
                  <a:pt x="186" y="616"/>
                </a:cubicBezTo>
                <a:cubicBezTo>
                  <a:pt x="186" y="616"/>
                  <a:pt x="185" y="617"/>
                  <a:pt x="185" y="618"/>
                </a:cubicBezTo>
                <a:cubicBezTo>
                  <a:pt x="185" y="618"/>
                  <a:pt x="185" y="618"/>
                  <a:pt x="186" y="618"/>
                </a:cubicBezTo>
                <a:cubicBezTo>
                  <a:pt x="186" y="618"/>
                  <a:pt x="186" y="618"/>
                  <a:pt x="186" y="618"/>
                </a:cubicBezTo>
                <a:cubicBezTo>
                  <a:pt x="186" y="617"/>
                  <a:pt x="186" y="616"/>
                  <a:pt x="186" y="616"/>
                </a:cubicBezTo>
                <a:cubicBezTo>
                  <a:pt x="187" y="615"/>
                  <a:pt x="187" y="613"/>
                  <a:pt x="186" y="612"/>
                </a:cubicBezTo>
                <a:cubicBezTo>
                  <a:pt x="186" y="612"/>
                  <a:pt x="186" y="612"/>
                  <a:pt x="186" y="612"/>
                </a:cubicBezTo>
                <a:cubicBezTo>
                  <a:pt x="186" y="612"/>
                  <a:pt x="186" y="612"/>
                  <a:pt x="186" y="612"/>
                </a:cubicBezTo>
                <a:close/>
                <a:moveTo>
                  <a:pt x="178" y="609"/>
                </a:moveTo>
                <a:cubicBezTo>
                  <a:pt x="178" y="609"/>
                  <a:pt x="178" y="608"/>
                  <a:pt x="178" y="608"/>
                </a:cubicBezTo>
                <a:cubicBezTo>
                  <a:pt x="178" y="608"/>
                  <a:pt x="178" y="608"/>
                  <a:pt x="178" y="608"/>
                </a:cubicBezTo>
                <a:cubicBezTo>
                  <a:pt x="178" y="608"/>
                  <a:pt x="178" y="609"/>
                  <a:pt x="178" y="609"/>
                </a:cubicBezTo>
                <a:cubicBezTo>
                  <a:pt x="177" y="610"/>
                  <a:pt x="178" y="611"/>
                  <a:pt x="178" y="612"/>
                </a:cubicBezTo>
                <a:cubicBezTo>
                  <a:pt x="178" y="613"/>
                  <a:pt x="178" y="614"/>
                  <a:pt x="178" y="614"/>
                </a:cubicBezTo>
                <a:cubicBezTo>
                  <a:pt x="178" y="615"/>
                  <a:pt x="178" y="615"/>
                  <a:pt x="178" y="615"/>
                </a:cubicBezTo>
                <a:cubicBezTo>
                  <a:pt x="178" y="615"/>
                  <a:pt x="178" y="615"/>
                  <a:pt x="178" y="615"/>
                </a:cubicBezTo>
                <a:cubicBezTo>
                  <a:pt x="179" y="614"/>
                  <a:pt x="178" y="613"/>
                  <a:pt x="178" y="612"/>
                </a:cubicBezTo>
                <a:cubicBezTo>
                  <a:pt x="178" y="611"/>
                  <a:pt x="178" y="610"/>
                  <a:pt x="178" y="609"/>
                </a:cubicBezTo>
                <a:close/>
                <a:moveTo>
                  <a:pt x="178" y="604"/>
                </a:moveTo>
                <a:cubicBezTo>
                  <a:pt x="178" y="604"/>
                  <a:pt x="178" y="604"/>
                  <a:pt x="178" y="604"/>
                </a:cubicBezTo>
                <a:cubicBezTo>
                  <a:pt x="178" y="604"/>
                  <a:pt x="178" y="604"/>
                  <a:pt x="178" y="604"/>
                </a:cubicBezTo>
                <a:cubicBezTo>
                  <a:pt x="178" y="605"/>
                  <a:pt x="178" y="606"/>
                  <a:pt x="178" y="606"/>
                </a:cubicBezTo>
                <a:cubicBezTo>
                  <a:pt x="178" y="606"/>
                  <a:pt x="178" y="607"/>
                  <a:pt x="178" y="607"/>
                </a:cubicBezTo>
                <a:cubicBezTo>
                  <a:pt x="178" y="607"/>
                  <a:pt x="178" y="606"/>
                  <a:pt x="178" y="606"/>
                </a:cubicBezTo>
                <a:cubicBezTo>
                  <a:pt x="178" y="606"/>
                  <a:pt x="178" y="605"/>
                  <a:pt x="178" y="604"/>
                </a:cubicBezTo>
                <a:cubicBezTo>
                  <a:pt x="178" y="604"/>
                  <a:pt x="178" y="604"/>
                  <a:pt x="178" y="604"/>
                </a:cubicBezTo>
                <a:close/>
                <a:moveTo>
                  <a:pt x="128" y="643"/>
                </a:moveTo>
                <a:cubicBezTo>
                  <a:pt x="128" y="643"/>
                  <a:pt x="128" y="643"/>
                  <a:pt x="128" y="643"/>
                </a:cubicBezTo>
                <a:cubicBezTo>
                  <a:pt x="128" y="643"/>
                  <a:pt x="128" y="643"/>
                  <a:pt x="128" y="643"/>
                </a:cubicBezTo>
                <a:cubicBezTo>
                  <a:pt x="128" y="643"/>
                  <a:pt x="128" y="643"/>
                  <a:pt x="128" y="643"/>
                </a:cubicBezTo>
                <a:cubicBezTo>
                  <a:pt x="128" y="644"/>
                  <a:pt x="128" y="644"/>
                  <a:pt x="128" y="645"/>
                </a:cubicBezTo>
                <a:cubicBezTo>
                  <a:pt x="128" y="645"/>
                  <a:pt x="128" y="645"/>
                  <a:pt x="128" y="645"/>
                </a:cubicBezTo>
                <a:cubicBezTo>
                  <a:pt x="128" y="645"/>
                  <a:pt x="128" y="645"/>
                  <a:pt x="128" y="645"/>
                </a:cubicBezTo>
                <a:cubicBezTo>
                  <a:pt x="128" y="644"/>
                  <a:pt x="128" y="644"/>
                  <a:pt x="128" y="643"/>
                </a:cubicBezTo>
                <a:close/>
                <a:moveTo>
                  <a:pt x="128" y="638"/>
                </a:moveTo>
                <a:cubicBezTo>
                  <a:pt x="128" y="638"/>
                  <a:pt x="128" y="638"/>
                  <a:pt x="128" y="638"/>
                </a:cubicBezTo>
                <a:cubicBezTo>
                  <a:pt x="128" y="638"/>
                  <a:pt x="128" y="638"/>
                  <a:pt x="128" y="638"/>
                </a:cubicBezTo>
                <a:cubicBezTo>
                  <a:pt x="128" y="638"/>
                  <a:pt x="128" y="638"/>
                  <a:pt x="128" y="638"/>
                </a:cubicBezTo>
                <a:cubicBezTo>
                  <a:pt x="128" y="639"/>
                  <a:pt x="128" y="639"/>
                  <a:pt x="128" y="639"/>
                </a:cubicBezTo>
                <a:cubicBezTo>
                  <a:pt x="128" y="640"/>
                  <a:pt x="128" y="640"/>
                  <a:pt x="128" y="640"/>
                </a:cubicBezTo>
                <a:cubicBezTo>
                  <a:pt x="128" y="640"/>
                  <a:pt x="128" y="640"/>
                  <a:pt x="128" y="640"/>
                </a:cubicBezTo>
                <a:cubicBezTo>
                  <a:pt x="128" y="640"/>
                  <a:pt x="128" y="640"/>
                  <a:pt x="128" y="640"/>
                </a:cubicBezTo>
                <a:cubicBezTo>
                  <a:pt x="128" y="640"/>
                  <a:pt x="128" y="640"/>
                  <a:pt x="128" y="639"/>
                </a:cubicBezTo>
                <a:cubicBezTo>
                  <a:pt x="128" y="639"/>
                  <a:pt x="128" y="639"/>
                  <a:pt x="128" y="638"/>
                </a:cubicBezTo>
                <a:close/>
                <a:moveTo>
                  <a:pt x="128" y="634"/>
                </a:moveTo>
                <a:cubicBezTo>
                  <a:pt x="128" y="633"/>
                  <a:pt x="128" y="632"/>
                  <a:pt x="128" y="632"/>
                </a:cubicBezTo>
                <a:cubicBezTo>
                  <a:pt x="128" y="632"/>
                  <a:pt x="128" y="632"/>
                  <a:pt x="128" y="632"/>
                </a:cubicBezTo>
                <a:cubicBezTo>
                  <a:pt x="128" y="632"/>
                  <a:pt x="127" y="632"/>
                  <a:pt x="127" y="632"/>
                </a:cubicBezTo>
                <a:cubicBezTo>
                  <a:pt x="127" y="632"/>
                  <a:pt x="127" y="632"/>
                  <a:pt x="127" y="632"/>
                </a:cubicBezTo>
                <a:cubicBezTo>
                  <a:pt x="128" y="632"/>
                  <a:pt x="128" y="633"/>
                  <a:pt x="128" y="634"/>
                </a:cubicBezTo>
                <a:cubicBezTo>
                  <a:pt x="128" y="634"/>
                  <a:pt x="128" y="635"/>
                  <a:pt x="128" y="635"/>
                </a:cubicBezTo>
                <a:cubicBezTo>
                  <a:pt x="128" y="635"/>
                  <a:pt x="128" y="635"/>
                  <a:pt x="128" y="635"/>
                </a:cubicBezTo>
                <a:cubicBezTo>
                  <a:pt x="128" y="635"/>
                  <a:pt x="128" y="635"/>
                  <a:pt x="128" y="635"/>
                </a:cubicBezTo>
                <a:cubicBezTo>
                  <a:pt x="128" y="635"/>
                  <a:pt x="128" y="634"/>
                  <a:pt x="128" y="634"/>
                </a:cubicBezTo>
                <a:close/>
                <a:moveTo>
                  <a:pt x="183" y="572"/>
                </a:moveTo>
                <a:cubicBezTo>
                  <a:pt x="183" y="573"/>
                  <a:pt x="183" y="573"/>
                  <a:pt x="183" y="574"/>
                </a:cubicBezTo>
                <a:cubicBezTo>
                  <a:pt x="183" y="574"/>
                  <a:pt x="183" y="575"/>
                  <a:pt x="183" y="575"/>
                </a:cubicBezTo>
                <a:cubicBezTo>
                  <a:pt x="183" y="575"/>
                  <a:pt x="183" y="575"/>
                  <a:pt x="183" y="575"/>
                </a:cubicBezTo>
                <a:cubicBezTo>
                  <a:pt x="184" y="575"/>
                  <a:pt x="184" y="575"/>
                  <a:pt x="184" y="575"/>
                </a:cubicBezTo>
                <a:cubicBezTo>
                  <a:pt x="184" y="575"/>
                  <a:pt x="184" y="574"/>
                  <a:pt x="183" y="574"/>
                </a:cubicBezTo>
                <a:cubicBezTo>
                  <a:pt x="183" y="573"/>
                  <a:pt x="183" y="573"/>
                  <a:pt x="183" y="572"/>
                </a:cubicBezTo>
                <a:cubicBezTo>
                  <a:pt x="183" y="572"/>
                  <a:pt x="183" y="572"/>
                  <a:pt x="183" y="572"/>
                </a:cubicBezTo>
                <a:cubicBezTo>
                  <a:pt x="183" y="572"/>
                  <a:pt x="183" y="572"/>
                  <a:pt x="183" y="572"/>
                </a:cubicBezTo>
                <a:cubicBezTo>
                  <a:pt x="183" y="572"/>
                  <a:pt x="183" y="572"/>
                  <a:pt x="183" y="572"/>
                </a:cubicBezTo>
                <a:close/>
                <a:moveTo>
                  <a:pt x="127" y="606"/>
                </a:moveTo>
                <a:cubicBezTo>
                  <a:pt x="127" y="606"/>
                  <a:pt x="127" y="606"/>
                  <a:pt x="127" y="606"/>
                </a:cubicBezTo>
                <a:cubicBezTo>
                  <a:pt x="126" y="606"/>
                  <a:pt x="126" y="606"/>
                  <a:pt x="126" y="606"/>
                </a:cubicBezTo>
                <a:cubicBezTo>
                  <a:pt x="126" y="606"/>
                  <a:pt x="126" y="606"/>
                  <a:pt x="126" y="606"/>
                </a:cubicBezTo>
                <a:cubicBezTo>
                  <a:pt x="126" y="607"/>
                  <a:pt x="126" y="609"/>
                  <a:pt x="126" y="610"/>
                </a:cubicBezTo>
                <a:cubicBezTo>
                  <a:pt x="126" y="610"/>
                  <a:pt x="127" y="610"/>
                  <a:pt x="127" y="610"/>
                </a:cubicBezTo>
                <a:cubicBezTo>
                  <a:pt x="127" y="610"/>
                  <a:pt x="127" y="610"/>
                  <a:pt x="127" y="609"/>
                </a:cubicBezTo>
                <a:cubicBezTo>
                  <a:pt x="126" y="609"/>
                  <a:pt x="126" y="607"/>
                  <a:pt x="127" y="606"/>
                </a:cubicBezTo>
                <a:close/>
                <a:moveTo>
                  <a:pt x="126" y="591"/>
                </a:moveTo>
                <a:cubicBezTo>
                  <a:pt x="126" y="591"/>
                  <a:pt x="126" y="591"/>
                  <a:pt x="125" y="591"/>
                </a:cubicBezTo>
                <a:cubicBezTo>
                  <a:pt x="125" y="591"/>
                  <a:pt x="125" y="591"/>
                  <a:pt x="125" y="591"/>
                </a:cubicBezTo>
                <a:cubicBezTo>
                  <a:pt x="125" y="591"/>
                  <a:pt x="125" y="591"/>
                  <a:pt x="125" y="591"/>
                </a:cubicBezTo>
                <a:cubicBezTo>
                  <a:pt x="125" y="593"/>
                  <a:pt x="125" y="595"/>
                  <a:pt x="126" y="596"/>
                </a:cubicBezTo>
                <a:cubicBezTo>
                  <a:pt x="126" y="599"/>
                  <a:pt x="126" y="601"/>
                  <a:pt x="126" y="604"/>
                </a:cubicBezTo>
                <a:cubicBezTo>
                  <a:pt x="126" y="604"/>
                  <a:pt x="126" y="604"/>
                  <a:pt x="126" y="604"/>
                </a:cubicBezTo>
                <a:cubicBezTo>
                  <a:pt x="126" y="604"/>
                  <a:pt x="126" y="604"/>
                  <a:pt x="126" y="604"/>
                </a:cubicBezTo>
                <a:cubicBezTo>
                  <a:pt x="126" y="601"/>
                  <a:pt x="126" y="599"/>
                  <a:pt x="126" y="596"/>
                </a:cubicBezTo>
                <a:cubicBezTo>
                  <a:pt x="126" y="594"/>
                  <a:pt x="126" y="593"/>
                  <a:pt x="126" y="591"/>
                </a:cubicBezTo>
                <a:close/>
                <a:moveTo>
                  <a:pt x="125" y="586"/>
                </a:moveTo>
                <a:cubicBezTo>
                  <a:pt x="125" y="585"/>
                  <a:pt x="125" y="585"/>
                  <a:pt x="125" y="585"/>
                </a:cubicBezTo>
                <a:cubicBezTo>
                  <a:pt x="125" y="585"/>
                  <a:pt x="125" y="585"/>
                  <a:pt x="125" y="585"/>
                </a:cubicBezTo>
                <a:cubicBezTo>
                  <a:pt x="125" y="585"/>
                  <a:pt x="125" y="585"/>
                  <a:pt x="125" y="586"/>
                </a:cubicBezTo>
                <a:cubicBezTo>
                  <a:pt x="125" y="586"/>
                  <a:pt x="125" y="586"/>
                  <a:pt x="125" y="586"/>
                </a:cubicBezTo>
                <a:cubicBezTo>
                  <a:pt x="125" y="586"/>
                  <a:pt x="125" y="587"/>
                  <a:pt x="125" y="587"/>
                </a:cubicBezTo>
                <a:cubicBezTo>
                  <a:pt x="125" y="587"/>
                  <a:pt x="125" y="586"/>
                  <a:pt x="125" y="586"/>
                </a:cubicBezTo>
                <a:close/>
                <a:moveTo>
                  <a:pt x="168" y="544"/>
                </a:moveTo>
                <a:cubicBezTo>
                  <a:pt x="168" y="543"/>
                  <a:pt x="168" y="542"/>
                  <a:pt x="168" y="542"/>
                </a:cubicBezTo>
                <a:cubicBezTo>
                  <a:pt x="168" y="542"/>
                  <a:pt x="168" y="541"/>
                  <a:pt x="168" y="541"/>
                </a:cubicBezTo>
                <a:cubicBezTo>
                  <a:pt x="168" y="541"/>
                  <a:pt x="168" y="541"/>
                  <a:pt x="168" y="542"/>
                </a:cubicBezTo>
                <a:cubicBezTo>
                  <a:pt x="168" y="542"/>
                  <a:pt x="168" y="542"/>
                  <a:pt x="168" y="542"/>
                </a:cubicBezTo>
                <a:cubicBezTo>
                  <a:pt x="168" y="542"/>
                  <a:pt x="168" y="543"/>
                  <a:pt x="168" y="544"/>
                </a:cubicBezTo>
                <a:cubicBezTo>
                  <a:pt x="168" y="545"/>
                  <a:pt x="168" y="545"/>
                  <a:pt x="168" y="546"/>
                </a:cubicBezTo>
                <a:cubicBezTo>
                  <a:pt x="168" y="546"/>
                  <a:pt x="168" y="546"/>
                  <a:pt x="168" y="546"/>
                </a:cubicBezTo>
                <a:cubicBezTo>
                  <a:pt x="168" y="546"/>
                  <a:pt x="168" y="546"/>
                  <a:pt x="168" y="546"/>
                </a:cubicBezTo>
                <a:cubicBezTo>
                  <a:pt x="168" y="545"/>
                  <a:pt x="168" y="545"/>
                  <a:pt x="168" y="544"/>
                </a:cubicBezTo>
                <a:close/>
                <a:moveTo>
                  <a:pt x="174" y="530"/>
                </a:moveTo>
                <a:cubicBezTo>
                  <a:pt x="174" y="531"/>
                  <a:pt x="174" y="531"/>
                  <a:pt x="174" y="531"/>
                </a:cubicBezTo>
                <a:cubicBezTo>
                  <a:pt x="174" y="532"/>
                  <a:pt x="174" y="532"/>
                  <a:pt x="174" y="533"/>
                </a:cubicBezTo>
                <a:cubicBezTo>
                  <a:pt x="174" y="533"/>
                  <a:pt x="174" y="533"/>
                  <a:pt x="174" y="533"/>
                </a:cubicBezTo>
                <a:cubicBezTo>
                  <a:pt x="174" y="533"/>
                  <a:pt x="174" y="533"/>
                  <a:pt x="174" y="533"/>
                </a:cubicBezTo>
                <a:cubicBezTo>
                  <a:pt x="174" y="532"/>
                  <a:pt x="174" y="532"/>
                  <a:pt x="174" y="531"/>
                </a:cubicBezTo>
                <a:cubicBezTo>
                  <a:pt x="174" y="531"/>
                  <a:pt x="174" y="531"/>
                  <a:pt x="174" y="530"/>
                </a:cubicBezTo>
                <a:cubicBezTo>
                  <a:pt x="174" y="530"/>
                  <a:pt x="174" y="530"/>
                  <a:pt x="174" y="530"/>
                </a:cubicBezTo>
                <a:cubicBezTo>
                  <a:pt x="174" y="530"/>
                  <a:pt x="174" y="530"/>
                  <a:pt x="174" y="530"/>
                </a:cubicBezTo>
                <a:cubicBezTo>
                  <a:pt x="174" y="530"/>
                  <a:pt x="174" y="530"/>
                  <a:pt x="174" y="530"/>
                </a:cubicBezTo>
                <a:close/>
                <a:moveTo>
                  <a:pt x="167" y="529"/>
                </a:moveTo>
                <a:cubicBezTo>
                  <a:pt x="167" y="529"/>
                  <a:pt x="167" y="528"/>
                  <a:pt x="167" y="528"/>
                </a:cubicBezTo>
                <a:cubicBezTo>
                  <a:pt x="167" y="528"/>
                  <a:pt x="167" y="528"/>
                  <a:pt x="167" y="527"/>
                </a:cubicBezTo>
                <a:cubicBezTo>
                  <a:pt x="167" y="528"/>
                  <a:pt x="167" y="528"/>
                  <a:pt x="167" y="528"/>
                </a:cubicBezTo>
                <a:cubicBezTo>
                  <a:pt x="167" y="528"/>
                  <a:pt x="167" y="528"/>
                  <a:pt x="167" y="528"/>
                </a:cubicBezTo>
                <a:cubicBezTo>
                  <a:pt x="167" y="528"/>
                  <a:pt x="167" y="529"/>
                  <a:pt x="167" y="529"/>
                </a:cubicBezTo>
                <a:cubicBezTo>
                  <a:pt x="167" y="530"/>
                  <a:pt x="167" y="530"/>
                  <a:pt x="167" y="531"/>
                </a:cubicBezTo>
                <a:cubicBezTo>
                  <a:pt x="167" y="531"/>
                  <a:pt x="167" y="531"/>
                  <a:pt x="168" y="531"/>
                </a:cubicBezTo>
                <a:cubicBezTo>
                  <a:pt x="168" y="531"/>
                  <a:pt x="168" y="531"/>
                  <a:pt x="168" y="531"/>
                </a:cubicBezTo>
                <a:cubicBezTo>
                  <a:pt x="167" y="530"/>
                  <a:pt x="167" y="530"/>
                  <a:pt x="167" y="529"/>
                </a:cubicBezTo>
                <a:close/>
                <a:moveTo>
                  <a:pt x="170" y="514"/>
                </a:moveTo>
                <a:cubicBezTo>
                  <a:pt x="170" y="514"/>
                  <a:pt x="170" y="515"/>
                  <a:pt x="170" y="515"/>
                </a:cubicBezTo>
                <a:cubicBezTo>
                  <a:pt x="170" y="515"/>
                  <a:pt x="170" y="515"/>
                  <a:pt x="170" y="516"/>
                </a:cubicBezTo>
                <a:cubicBezTo>
                  <a:pt x="170" y="516"/>
                  <a:pt x="170" y="516"/>
                  <a:pt x="170" y="516"/>
                </a:cubicBezTo>
                <a:cubicBezTo>
                  <a:pt x="170" y="516"/>
                  <a:pt x="170" y="516"/>
                  <a:pt x="170" y="516"/>
                </a:cubicBezTo>
                <a:cubicBezTo>
                  <a:pt x="170" y="515"/>
                  <a:pt x="170" y="515"/>
                  <a:pt x="170" y="515"/>
                </a:cubicBezTo>
                <a:cubicBezTo>
                  <a:pt x="170" y="515"/>
                  <a:pt x="170" y="514"/>
                  <a:pt x="170" y="514"/>
                </a:cubicBezTo>
                <a:cubicBezTo>
                  <a:pt x="170" y="514"/>
                  <a:pt x="170" y="514"/>
                  <a:pt x="170" y="514"/>
                </a:cubicBezTo>
                <a:cubicBezTo>
                  <a:pt x="170" y="514"/>
                  <a:pt x="170" y="514"/>
                  <a:pt x="170" y="514"/>
                </a:cubicBezTo>
                <a:cubicBezTo>
                  <a:pt x="170" y="514"/>
                  <a:pt x="170" y="514"/>
                  <a:pt x="170" y="514"/>
                </a:cubicBezTo>
                <a:close/>
                <a:moveTo>
                  <a:pt x="168" y="514"/>
                </a:moveTo>
                <a:cubicBezTo>
                  <a:pt x="168" y="514"/>
                  <a:pt x="168" y="514"/>
                  <a:pt x="168" y="514"/>
                </a:cubicBezTo>
                <a:cubicBezTo>
                  <a:pt x="168" y="514"/>
                  <a:pt x="168" y="513"/>
                  <a:pt x="168" y="513"/>
                </a:cubicBezTo>
                <a:cubicBezTo>
                  <a:pt x="168" y="513"/>
                  <a:pt x="168" y="513"/>
                  <a:pt x="168" y="513"/>
                </a:cubicBezTo>
                <a:cubicBezTo>
                  <a:pt x="168" y="513"/>
                  <a:pt x="168" y="513"/>
                  <a:pt x="168" y="513"/>
                </a:cubicBezTo>
                <a:cubicBezTo>
                  <a:pt x="168" y="513"/>
                  <a:pt x="168" y="513"/>
                  <a:pt x="168" y="513"/>
                </a:cubicBezTo>
                <a:cubicBezTo>
                  <a:pt x="168" y="514"/>
                  <a:pt x="168" y="514"/>
                  <a:pt x="168" y="514"/>
                </a:cubicBezTo>
                <a:cubicBezTo>
                  <a:pt x="168" y="514"/>
                  <a:pt x="168" y="514"/>
                  <a:pt x="168" y="514"/>
                </a:cubicBezTo>
                <a:close/>
                <a:moveTo>
                  <a:pt x="167" y="509"/>
                </a:moveTo>
                <a:cubicBezTo>
                  <a:pt x="166" y="510"/>
                  <a:pt x="166" y="511"/>
                  <a:pt x="166" y="511"/>
                </a:cubicBezTo>
                <a:cubicBezTo>
                  <a:pt x="166" y="511"/>
                  <a:pt x="166" y="512"/>
                  <a:pt x="166" y="512"/>
                </a:cubicBezTo>
                <a:cubicBezTo>
                  <a:pt x="166" y="512"/>
                  <a:pt x="166" y="512"/>
                  <a:pt x="167" y="512"/>
                </a:cubicBezTo>
                <a:cubicBezTo>
                  <a:pt x="167" y="512"/>
                  <a:pt x="167" y="512"/>
                  <a:pt x="167" y="512"/>
                </a:cubicBezTo>
                <a:cubicBezTo>
                  <a:pt x="167" y="512"/>
                  <a:pt x="167" y="511"/>
                  <a:pt x="167" y="511"/>
                </a:cubicBezTo>
                <a:cubicBezTo>
                  <a:pt x="167" y="511"/>
                  <a:pt x="167" y="510"/>
                  <a:pt x="167" y="510"/>
                </a:cubicBezTo>
                <a:cubicBezTo>
                  <a:pt x="167" y="509"/>
                  <a:pt x="167" y="509"/>
                  <a:pt x="167" y="509"/>
                </a:cubicBezTo>
                <a:cubicBezTo>
                  <a:pt x="167" y="509"/>
                  <a:pt x="167" y="509"/>
                  <a:pt x="167" y="509"/>
                </a:cubicBezTo>
                <a:cubicBezTo>
                  <a:pt x="167" y="509"/>
                  <a:pt x="167" y="509"/>
                  <a:pt x="167" y="509"/>
                </a:cubicBezTo>
                <a:close/>
                <a:moveTo>
                  <a:pt x="168" y="511"/>
                </a:moveTo>
                <a:cubicBezTo>
                  <a:pt x="168" y="511"/>
                  <a:pt x="168" y="511"/>
                  <a:pt x="168" y="511"/>
                </a:cubicBezTo>
                <a:cubicBezTo>
                  <a:pt x="169" y="510"/>
                  <a:pt x="168" y="509"/>
                  <a:pt x="168" y="508"/>
                </a:cubicBezTo>
                <a:cubicBezTo>
                  <a:pt x="168" y="507"/>
                  <a:pt x="168" y="506"/>
                  <a:pt x="168" y="505"/>
                </a:cubicBezTo>
                <a:cubicBezTo>
                  <a:pt x="168" y="505"/>
                  <a:pt x="168" y="505"/>
                  <a:pt x="168" y="505"/>
                </a:cubicBezTo>
                <a:cubicBezTo>
                  <a:pt x="167" y="505"/>
                  <a:pt x="167" y="505"/>
                  <a:pt x="167" y="505"/>
                </a:cubicBezTo>
                <a:cubicBezTo>
                  <a:pt x="167" y="505"/>
                  <a:pt x="167" y="505"/>
                  <a:pt x="167" y="505"/>
                </a:cubicBezTo>
                <a:cubicBezTo>
                  <a:pt x="167" y="506"/>
                  <a:pt x="167" y="507"/>
                  <a:pt x="168" y="508"/>
                </a:cubicBezTo>
                <a:cubicBezTo>
                  <a:pt x="168" y="509"/>
                  <a:pt x="168" y="510"/>
                  <a:pt x="168" y="511"/>
                </a:cubicBezTo>
                <a:cubicBezTo>
                  <a:pt x="167" y="511"/>
                  <a:pt x="168" y="511"/>
                  <a:pt x="168" y="511"/>
                </a:cubicBezTo>
                <a:close/>
                <a:moveTo>
                  <a:pt x="166" y="488"/>
                </a:moveTo>
                <a:cubicBezTo>
                  <a:pt x="166" y="488"/>
                  <a:pt x="166" y="488"/>
                  <a:pt x="166" y="488"/>
                </a:cubicBezTo>
                <a:cubicBezTo>
                  <a:pt x="166" y="488"/>
                  <a:pt x="166" y="488"/>
                  <a:pt x="166" y="488"/>
                </a:cubicBezTo>
                <a:cubicBezTo>
                  <a:pt x="166" y="488"/>
                  <a:pt x="166" y="488"/>
                  <a:pt x="166" y="488"/>
                </a:cubicBezTo>
                <a:cubicBezTo>
                  <a:pt x="166" y="489"/>
                  <a:pt x="166" y="489"/>
                  <a:pt x="166" y="489"/>
                </a:cubicBezTo>
                <a:cubicBezTo>
                  <a:pt x="166" y="489"/>
                  <a:pt x="166" y="490"/>
                  <a:pt x="166" y="490"/>
                </a:cubicBezTo>
                <a:cubicBezTo>
                  <a:pt x="166" y="490"/>
                  <a:pt x="166" y="490"/>
                  <a:pt x="166" y="490"/>
                </a:cubicBezTo>
                <a:cubicBezTo>
                  <a:pt x="166" y="490"/>
                  <a:pt x="166" y="490"/>
                  <a:pt x="166" y="490"/>
                </a:cubicBezTo>
                <a:cubicBezTo>
                  <a:pt x="166" y="489"/>
                  <a:pt x="166" y="489"/>
                  <a:pt x="166" y="489"/>
                </a:cubicBezTo>
                <a:lnTo>
                  <a:pt x="166" y="488"/>
                </a:lnTo>
                <a:close/>
                <a:moveTo>
                  <a:pt x="172" y="477"/>
                </a:moveTo>
                <a:cubicBezTo>
                  <a:pt x="172" y="477"/>
                  <a:pt x="172" y="478"/>
                  <a:pt x="172" y="478"/>
                </a:cubicBezTo>
                <a:cubicBezTo>
                  <a:pt x="172" y="478"/>
                  <a:pt x="172" y="479"/>
                  <a:pt x="172" y="479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172" y="479"/>
                  <a:pt x="172" y="478"/>
                  <a:pt x="172" y="478"/>
                </a:cubicBezTo>
                <a:cubicBezTo>
                  <a:pt x="172" y="478"/>
                  <a:pt x="172" y="477"/>
                  <a:pt x="172" y="477"/>
                </a:cubicBezTo>
                <a:cubicBezTo>
                  <a:pt x="172" y="477"/>
                  <a:pt x="172" y="477"/>
                  <a:pt x="172" y="477"/>
                </a:cubicBezTo>
                <a:cubicBezTo>
                  <a:pt x="172" y="477"/>
                  <a:pt x="172" y="477"/>
                  <a:pt x="172" y="477"/>
                </a:cubicBezTo>
                <a:cubicBezTo>
                  <a:pt x="172" y="477"/>
                  <a:pt x="172" y="477"/>
                  <a:pt x="172" y="477"/>
                </a:cubicBezTo>
                <a:close/>
                <a:moveTo>
                  <a:pt x="165" y="457"/>
                </a:moveTo>
                <a:cubicBezTo>
                  <a:pt x="165" y="457"/>
                  <a:pt x="165" y="457"/>
                  <a:pt x="165" y="457"/>
                </a:cubicBezTo>
                <a:cubicBezTo>
                  <a:pt x="165" y="457"/>
                  <a:pt x="165" y="457"/>
                  <a:pt x="165" y="457"/>
                </a:cubicBezTo>
                <a:cubicBezTo>
                  <a:pt x="165" y="455"/>
                  <a:pt x="165" y="454"/>
                  <a:pt x="165" y="452"/>
                </a:cubicBezTo>
                <a:cubicBezTo>
                  <a:pt x="165" y="451"/>
                  <a:pt x="165" y="451"/>
                  <a:pt x="165" y="450"/>
                </a:cubicBezTo>
                <a:cubicBezTo>
                  <a:pt x="165" y="450"/>
                  <a:pt x="165" y="450"/>
                  <a:pt x="165" y="450"/>
                </a:cubicBezTo>
                <a:cubicBezTo>
                  <a:pt x="164" y="450"/>
                  <a:pt x="164" y="450"/>
                  <a:pt x="164" y="450"/>
                </a:cubicBezTo>
                <a:cubicBezTo>
                  <a:pt x="164" y="450"/>
                  <a:pt x="164" y="450"/>
                  <a:pt x="164" y="450"/>
                </a:cubicBezTo>
                <a:cubicBezTo>
                  <a:pt x="164" y="451"/>
                  <a:pt x="164" y="451"/>
                  <a:pt x="164" y="452"/>
                </a:cubicBezTo>
                <a:cubicBezTo>
                  <a:pt x="164" y="454"/>
                  <a:pt x="164" y="455"/>
                  <a:pt x="165" y="457"/>
                </a:cubicBezTo>
                <a:cubicBezTo>
                  <a:pt x="164" y="458"/>
                  <a:pt x="164" y="459"/>
                  <a:pt x="165" y="460"/>
                </a:cubicBezTo>
                <a:cubicBezTo>
                  <a:pt x="165" y="461"/>
                  <a:pt x="165" y="462"/>
                  <a:pt x="165" y="463"/>
                </a:cubicBezTo>
                <a:cubicBezTo>
                  <a:pt x="165" y="463"/>
                  <a:pt x="165" y="463"/>
                  <a:pt x="165" y="463"/>
                </a:cubicBezTo>
                <a:cubicBezTo>
                  <a:pt x="165" y="463"/>
                  <a:pt x="165" y="463"/>
                  <a:pt x="165" y="463"/>
                </a:cubicBezTo>
                <a:cubicBezTo>
                  <a:pt x="165" y="462"/>
                  <a:pt x="165" y="461"/>
                  <a:pt x="165" y="460"/>
                </a:cubicBezTo>
                <a:cubicBezTo>
                  <a:pt x="165" y="459"/>
                  <a:pt x="165" y="458"/>
                  <a:pt x="165" y="457"/>
                </a:cubicBezTo>
                <a:close/>
                <a:moveTo>
                  <a:pt x="166" y="459"/>
                </a:moveTo>
                <a:cubicBezTo>
                  <a:pt x="166" y="458"/>
                  <a:pt x="166" y="457"/>
                  <a:pt x="166" y="457"/>
                </a:cubicBezTo>
                <a:cubicBezTo>
                  <a:pt x="166" y="457"/>
                  <a:pt x="166" y="457"/>
                  <a:pt x="166" y="457"/>
                </a:cubicBezTo>
                <a:cubicBezTo>
                  <a:pt x="167" y="454"/>
                  <a:pt x="166" y="451"/>
                  <a:pt x="166" y="448"/>
                </a:cubicBezTo>
                <a:cubicBezTo>
                  <a:pt x="166" y="447"/>
                  <a:pt x="166" y="445"/>
                  <a:pt x="166" y="444"/>
                </a:cubicBezTo>
                <a:cubicBezTo>
                  <a:pt x="166" y="444"/>
                  <a:pt x="165" y="444"/>
                  <a:pt x="165" y="444"/>
                </a:cubicBezTo>
                <a:cubicBezTo>
                  <a:pt x="165" y="444"/>
                  <a:pt x="165" y="444"/>
                  <a:pt x="165" y="444"/>
                </a:cubicBezTo>
                <a:cubicBezTo>
                  <a:pt x="165" y="444"/>
                  <a:pt x="165" y="444"/>
                  <a:pt x="165" y="444"/>
                </a:cubicBezTo>
                <a:cubicBezTo>
                  <a:pt x="165" y="446"/>
                  <a:pt x="165" y="447"/>
                  <a:pt x="165" y="448"/>
                </a:cubicBezTo>
                <a:cubicBezTo>
                  <a:pt x="165" y="451"/>
                  <a:pt x="166" y="454"/>
                  <a:pt x="165" y="457"/>
                </a:cubicBezTo>
                <a:cubicBezTo>
                  <a:pt x="165" y="457"/>
                  <a:pt x="165" y="457"/>
                  <a:pt x="165" y="457"/>
                </a:cubicBezTo>
                <a:cubicBezTo>
                  <a:pt x="165" y="458"/>
                  <a:pt x="165" y="458"/>
                  <a:pt x="165" y="459"/>
                </a:cubicBezTo>
                <a:cubicBezTo>
                  <a:pt x="166" y="461"/>
                  <a:pt x="166" y="463"/>
                  <a:pt x="166" y="465"/>
                </a:cubicBezTo>
                <a:cubicBezTo>
                  <a:pt x="166" y="465"/>
                  <a:pt x="166" y="465"/>
                  <a:pt x="166" y="465"/>
                </a:cubicBezTo>
                <a:cubicBezTo>
                  <a:pt x="166" y="469"/>
                  <a:pt x="166" y="473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6" y="477"/>
                  <a:pt x="166" y="477"/>
                  <a:pt x="166" y="477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5" y="475"/>
                  <a:pt x="165" y="473"/>
                  <a:pt x="165" y="471"/>
                </a:cubicBezTo>
                <a:cubicBezTo>
                  <a:pt x="165" y="470"/>
                  <a:pt x="165" y="469"/>
                  <a:pt x="165" y="469"/>
                </a:cubicBezTo>
                <a:cubicBezTo>
                  <a:pt x="165" y="469"/>
                  <a:pt x="165" y="468"/>
                  <a:pt x="165" y="468"/>
                </a:cubicBezTo>
                <a:cubicBezTo>
                  <a:pt x="165" y="468"/>
                  <a:pt x="165" y="468"/>
                  <a:pt x="165" y="469"/>
                </a:cubicBezTo>
                <a:cubicBezTo>
                  <a:pt x="165" y="469"/>
                  <a:pt x="165" y="469"/>
                  <a:pt x="165" y="469"/>
                </a:cubicBezTo>
                <a:cubicBezTo>
                  <a:pt x="165" y="469"/>
                  <a:pt x="165" y="470"/>
                  <a:pt x="165" y="471"/>
                </a:cubicBezTo>
                <a:cubicBezTo>
                  <a:pt x="165" y="473"/>
                  <a:pt x="165" y="475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5" y="478"/>
                  <a:pt x="165" y="479"/>
                  <a:pt x="165" y="480"/>
                </a:cubicBezTo>
                <a:cubicBezTo>
                  <a:pt x="165" y="482"/>
                  <a:pt x="166" y="483"/>
                  <a:pt x="165" y="484"/>
                </a:cubicBezTo>
                <a:cubicBezTo>
                  <a:pt x="165" y="484"/>
                  <a:pt x="165" y="484"/>
                  <a:pt x="166" y="484"/>
                </a:cubicBezTo>
                <a:cubicBezTo>
                  <a:pt x="166" y="484"/>
                  <a:pt x="166" y="484"/>
                  <a:pt x="166" y="484"/>
                </a:cubicBezTo>
                <a:cubicBezTo>
                  <a:pt x="166" y="483"/>
                  <a:pt x="166" y="482"/>
                  <a:pt x="166" y="480"/>
                </a:cubicBezTo>
                <a:cubicBezTo>
                  <a:pt x="166" y="479"/>
                  <a:pt x="166" y="478"/>
                  <a:pt x="166" y="477"/>
                </a:cubicBezTo>
                <a:cubicBezTo>
                  <a:pt x="166" y="478"/>
                  <a:pt x="166" y="480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7" y="483"/>
                  <a:pt x="166" y="483"/>
                  <a:pt x="167" y="483"/>
                </a:cubicBezTo>
                <a:cubicBezTo>
                  <a:pt x="167" y="483"/>
                  <a:pt x="167" y="484"/>
                  <a:pt x="167" y="483"/>
                </a:cubicBezTo>
                <a:cubicBezTo>
                  <a:pt x="167" y="483"/>
                  <a:pt x="167" y="483"/>
                  <a:pt x="167" y="483"/>
                </a:cubicBezTo>
                <a:cubicBezTo>
                  <a:pt x="167" y="483"/>
                  <a:pt x="167" y="483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8" y="479"/>
                  <a:pt x="169" y="477"/>
                  <a:pt x="169" y="475"/>
                </a:cubicBezTo>
                <a:cubicBezTo>
                  <a:pt x="169" y="474"/>
                  <a:pt x="168" y="474"/>
                  <a:pt x="168" y="473"/>
                </a:cubicBezTo>
                <a:cubicBezTo>
                  <a:pt x="168" y="473"/>
                  <a:pt x="168" y="472"/>
                  <a:pt x="168" y="471"/>
                </a:cubicBezTo>
                <a:cubicBezTo>
                  <a:pt x="168" y="471"/>
                  <a:pt x="167" y="470"/>
                  <a:pt x="167" y="470"/>
                </a:cubicBezTo>
                <a:cubicBezTo>
                  <a:pt x="167" y="468"/>
                  <a:pt x="168" y="465"/>
                  <a:pt x="166" y="465"/>
                </a:cubicBezTo>
                <a:cubicBezTo>
                  <a:pt x="167" y="463"/>
                  <a:pt x="166" y="461"/>
                  <a:pt x="166" y="459"/>
                </a:cubicBezTo>
                <a:close/>
                <a:moveTo>
                  <a:pt x="178" y="450"/>
                </a:moveTo>
                <a:cubicBezTo>
                  <a:pt x="179" y="450"/>
                  <a:pt x="179" y="450"/>
                  <a:pt x="179" y="450"/>
                </a:cubicBezTo>
                <a:cubicBezTo>
                  <a:pt x="179" y="451"/>
                  <a:pt x="179" y="452"/>
                  <a:pt x="179" y="453"/>
                </a:cubicBezTo>
                <a:cubicBezTo>
                  <a:pt x="179" y="453"/>
                  <a:pt x="178" y="454"/>
                  <a:pt x="178" y="454"/>
                </a:cubicBezTo>
                <a:cubicBezTo>
                  <a:pt x="178" y="454"/>
                  <a:pt x="178" y="454"/>
                  <a:pt x="178" y="454"/>
                </a:cubicBezTo>
                <a:cubicBezTo>
                  <a:pt x="180" y="454"/>
                  <a:pt x="179" y="456"/>
                  <a:pt x="180" y="457"/>
                </a:cubicBezTo>
                <a:cubicBezTo>
                  <a:pt x="179" y="457"/>
                  <a:pt x="179" y="457"/>
                  <a:pt x="179" y="457"/>
                </a:cubicBezTo>
                <a:cubicBezTo>
                  <a:pt x="180" y="457"/>
                  <a:pt x="179" y="457"/>
                  <a:pt x="179" y="458"/>
                </a:cubicBezTo>
                <a:cubicBezTo>
                  <a:pt x="179" y="458"/>
                  <a:pt x="179" y="458"/>
                  <a:pt x="179" y="458"/>
                </a:cubicBezTo>
                <a:cubicBezTo>
                  <a:pt x="179" y="458"/>
                  <a:pt x="179" y="458"/>
                  <a:pt x="179" y="458"/>
                </a:cubicBezTo>
                <a:cubicBezTo>
                  <a:pt x="180" y="459"/>
                  <a:pt x="181" y="463"/>
                  <a:pt x="180" y="466"/>
                </a:cubicBezTo>
                <a:cubicBezTo>
                  <a:pt x="180" y="466"/>
                  <a:pt x="180" y="466"/>
                  <a:pt x="181" y="467"/>
                </a:cubicBezTo>
                <a:cubicBezTo>
                  <a:pt x="180" y="468"/>
                  <a:pt x="181" y="470"/>
                  <a:pt x="180" y="472"/>
                </a:cubicBezTo>
                <a:cubicBezTo>
                  <a:pt x="178" y="472"/>
                  <a:pt x="179" y="470"/>
                  <a:pt x="179" y="470"/>
                </a:cubicBezTo>
                <a:cubicBezTo>
                  <a:pt x="179" y="469"/>
                  <a:pt x="178" y="469"/>
                  <a:pt x="178" y="469"/>
                </a:cubicBezTo>
                <a:cubicBezTo>
                  <a:pt x="178" y="469"/>
                  <a:pt x="178" y="468"/>
                  <a:pt x="178" y="468"/>
                </a:cubicBezTo>
                <a:cubicBezTo>
                  <a:pt x="178" y="468"/>
                  <a:pt x="178" y="467"/>
                  <a:pt x="178" y="467"/>
                </a:cubicBezTo>
                <a:cubicBezTo>
                  <a:pt x="178" y="465"/>
                  <a:pt x="179" y="464"/>
                  <a:pt x="178" y="463"/>
                </a:cubicBezTo>
                <a:cubicBezTo>
                  <a:pt x="179" y="462"/>
                  <a:pt x="177" y="459"/>
                  <a:pt x="178" y="458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6"/>
                  <a:pt x="177" y="455"/>
                  <a:pt x="178" y="454"/>
                </a:cubicBezTo>
                <a:cubicBezTo>
                  <a:pt x="178" y="453"/>
                  <a:pt x="178" y="453"/>
                  <a:pt x="178" y="453"/>
                </a:cubicBezTo>
                <a:cubicBezTo>
                  <a:pt x="178" y="452"/>
                  <a:pt x="179" y="451"/>
                  <a:pt x="178" y="450"/>
                </a:cubicBezTo>
                <a:cubicBezTo>
                  <a:pt x="178" y="450"/>
                  <a:pt x="178" y="450"/>
                  <a:pt x="178" y="450"/>
                </a:cubicBezTo>
                <a:cubicBezTo>
                  <a:pt x="178" y="450"/>
                  <a:pt x="178" y="450"/>
                  <a:pt x="178" y="450"/>
                </a:cubicBezTo>
                <a:close/>
                <a:moveTo>
                  <a:pt x="179" y="457"/>
                </a:moveTo>
                <a:cubicBezTo>
                  <a:pt x="179" y="457"/>
                  <a:pt x="179" y="457"/>
                  <a:pt x="178" y="457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7"/>
                  <a:pt x="178" y="457"/>
                  <a:pt x="178" y="458"/>
                </a:cubicBezTo>
                <a:cubicBezTo>
                  <a:pt x="179" y="457"/>
                  <a:pt x="179" y="457"/>
                  <a:pt x="179" y="457"/>
                </a:cubicBezTo>
                <a:cubicBezTo>
                  <a:pt x="179" y="458"/>
                  <a:pt x="179" y="458"/>
                  <a:pt x="179" y="457"/>
                </a:cubicBezTo>
                <a:cubicBezTo>
                  <a:pt x="179" y="457"/>
                  <a:pt x="179" y="457"/>
                  <a:pt x="179" y="457"/>
                </a:cubicBezTo>
                <a:close/>
                <a:moveTo>
                  <a:pt x="164" y="442"/>
                </a:moveTo>
                <a:cubicBezTo>
                  <a:pt x="164" y="442"/>
                  <a:pt x="164" y="442"/>
                  <a:pt x="164" y="442"/>
                </a:cubicBezTo>
                <a:cubicBezTo>
                  <a:pt x="164" y="442"/>
                  <a:pt x="164" y="442"/>
                  <a:pt x="164" y="442"/>
                </a:cubicBezTo>
                <a:cubicBezTo>
                  <a:pt x="164" y="442"/>
                  <a:pt x="164" y="442"/>
                  <a:pt x="164" y="442"/>
                </a:cubicBezTo>
                <a:cubicBezTo>
                  <a:pt x="164" y="442"/>
                  <a:pt x="164" y="443"/>
                  <a:pt x="164" y="444"/>
                </a:cubicBezTo>
                <a:cubicBezTo>
                  <a:pt x="164" y="444"/>
                  <a:pt x="164" y="444"/>
                  <a:pt x="164" y="444"/>
                </a:cubicBezTo>
                <a:cubicBezTo>
                  <a:pt x="164" y="444"/>
                  <a:pt x="164" y="444"/>
                  <a:pt x="164" y="444"/>
                </a:cubicBezTo>
                <a:cubicBezTo>
                  <a:pt x="164" y="443"/>
                  <a:pt x="164" y="442"/>
                  <a:pt x="164" y="442"/>
                </a:cubicBezTo>
                <a:close/>
                <a:moveTo>
                  <a:pt x="164" y="421"/>
                </a:moveTo>
                <a:cubicBezTo>
                  <a:pt x="164" y="422"/>
                  <a:pt x="164" y="423"/>
                  <a:pt x="164" y="424"/>
                </a:cubicBezTo>
                <a:cubicBezTo>
                  <a:pt x="164" y="425"/>
                  <a:pt x="164" y="426"/>
                  <a:pt x="164" y="427"/>
                </a:cubicBezTo>
                <a:cubicBezTo>
                  <a:pt x="164" y="427"/>
                  <a:pt x="164" y="427"/>
                  <a:pt x="165" y="427"/>
                </a:cubicBezTo>
                <a:cubicBezTo>
                  <a:pt x="165" y="427"/>
                  <a:pt x="165" y="427"/>
                  <a:pt x="165" y="427"/>
                </a:cubicBezTo>
                <a:cubicBezTo>
                  <a:pt x="165" y="426"/>
                  <a:pt x="165" y="425"/>
                  <a:pt x="165" y="424"/>
                </a:cubicBezTo>
                <a:cubicBezTo>
                  <a:pt x="165" y="423"/>
                  <a:pt x="164" y="422"/>
                  <a:pt x="164" y="422"/>
                </a:cubicBezTo>
                <a:cubicBezTo>
                  <a:pt x="165" y="421"/>
                  <a:pt x="164" y="421"/>
                  <a:pt x="164" y="421"/>
                </a:cubicBezTo>
                <a:cubicBezTo>
                  <a:pt x="164" y="421"/>
                  <a:pt x="164" y="421"/>
                  <a:pt x="164" y="421"/>
                </a:cubicBezTo>
                <a:cubicBezTo>
                  <a:pt x="164" y="421"/>
                  <a:pt x="164" y="421"/>
                  <a:pt x="164" y="421"/>
                </a:cubicBezTo>
                <a:close/>
                <a:moveTo>
                  <a:pt x="162" y="394"/>
                </a:moveTo>
                <a:cubicBezTo>
                  <a:pt x="162" y="397"/>
                  <a:pt x="162" y="400"/>
                  <a:pt x="163" y="402"/>
                </a:cubicBezTo>
                <a:cubicBezTo>
                  <a:pt x="163" y="406"/>
                  <a:pt x="163" y="410"/>
                  <a:pt x="163" y="413"/>
                </a:cubicBezTo>
                <a:cubicBezTo>
                  <a:pt x="163" y="413"/>
                  <a:pt x="163" y="413"/>
                  <a:pt x="163" y="413"/>
                </a:cubicBezTo>
                <a:cubicBezTo>
                  <a:pt x="163" y="413"/>
                  <a:pt x="164" y="413"/>
                  <a:pt x="164" y="413"/>
                </a:cubicBezTo>
                <a:cubicBezTo>
                  <a:pt x="164" y="410"/>
                  <a:pt x="164" y="406"/>
                  <a:pt x="163" y="402"/>
                </a:cubicBezTo>
                <a:cubicBezTo>
                  <a:pt x="163" y="400"/>
                  <a:pt x="163" y="397"/>
                  <a:pt x="163" y="394"/>
                </a:cubicBezTo>
                <a:cubicBezTo>
                  <a:pt x="163" y="394"/>
                  <a:pt x="163" y="394"/>
                  <a:pt x="163" y="394"/>
                </a:cubicBezTo>
                <a:cubicBezTo>
                  <a:pt x="163" y="394"/>
                  <a:pt x="162" y="394"/>
                  <a:pt x="162" y="394"/>
                </a:cubicBezTo>
                <a:cubicBezTo>
                  <a:pt x="162" y="394"/>
                  <a:pt x="162" y="394"/>
                  <a:pt x="162" y="394"/>
                </a:cubicBezTo>
                <a:close/>
                <a:moveTo>
                  <a:pt x="162" y="400"/>
                </a:moveTo>
                <a:cubicBezTo>
                  <a:pt x="162" y="399"/>
                  <a:pt x="161" y="399"/>
                  <a:pt x="161" y="400"/>
                </a:cubicBezTo>
                <a:cubicBezTo>
                  <a:pt x="161" y="400"/>
                  <a:pt x="161" y="400"/>
                  <a:pt x="161" y="400"/>
                </a:cubicBezTo>
                <a:cubicBezTo>
                  <a:pt x="161" y="400"/>
                  <a:pt x="161" y="400"/>
                  <a:pt x="161" y="400"/>
                </a:cubicBezTo>
                <a:cubicBezTo>
                  <a:pt x="162" y="400"/>
                  <a:pt x="162" y="401"/>
                  <a:pt x="162" y="401"/>
                </a:cubicBezTo>
                <a:cubicBezTo>
                  <a:pt x="162" y="402"/>
                  <a:pt x="162" y="402"/>
                  <a:pt x="162" y="402"/>
                </a:cubicBezTo>
                <a:cubicBezTo>
                  <a:pt x="162" y="402"/>
                  <a:pt x="162" y="402"/>
                  <a:pt x="162" y="402"/>
                </a:cubicBezTo>
                <a:cubicBezTo>
                  <a:pt x="162" y="402"/>
                  <a:pt x="162" y="402"/>
                  <a:pt x="162" y="402"/>
                </a:cubicBezTo>
                <a:cubicBezTo>
                  <a:pt x="162" y="401"/>
                  <a:pt x="162" y="401"/>
                  <a:pt x="162" y="401"/>
                </a:cubicBezTo>
                <a:cubicBezTo>
                  <a:pt x="162" y="401"/>
                  <a:pt x="162" y="400"/>
                  <a:pt x="162" y="400"/>
                </a:cubicBezTo>
                <a:close/>
                <a:moveTo>
                  <a:pt x="161" y="387"/>
                </a:move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8"/>
                  <a:pt x="161" y="388"/>
                </a:cubicBezTo>
                <a:cubicBezTo>
                  <a:pt x="161" y="388"/>
                  <a:pt x="161" y="388"/>
                  <a:pt x="161" y="388"/>
                </a:cubicBezTo>
                <a:cubicBezTo>
                  <a:pt x="161" y="388"/>
                  <a:pt x="161" y="388"/>
                  <a:pt x="161" y="388"/>
                </a:cubicBezTo>
                <a:cubicBezTo>
                  <a:pt x="161" y="388"/>
                  <a:pt x="161" y="387"/>
                  <a:pt x="161" y="387"/>
                </a:cubicBezTo>
                <a:close/>
                <a:moveTo>
                  <a:pt x="161" y="380"/>
                </a:moveTo>
                <a:cubicBezTo>
                  <a:pt x="161" y="380"/>
                  <a:pt x="161" y="380"/>
                  <a:pt x="160" y="380"/>
                </a:cubicBezTo>
                <a:cubicBezTo>
                  <a:pt x="160" y="380"/>
                  <a:pt x="160" y="380"/>
                  <a:pt x="160" y="380"/>
                </a:cubicBezTo>
                <a:cubicBezTo>
                  <a:pt x="160" y="380"/>
                  <a:pt x="160" y="380"/>
                  <a:pt x="160" y="380"/>
                </a:cubicBezTo>
                <a:cubicBezTo>
                  <a:pt x="160" y="380"/>
                  <a:pt x="160" y="381"/>
                  <a:pt x="160" y="381"/>
                </a:cubicBezTo>
                <a:cubicBezTo>
                  <a:pt x="160" y="382"/>
                  <a:pt x="161" y="383"/>
                  <a:pt x="160" y="384"/>
                </a:cubicBezTo>
                <a:cubicBezTo>
                  <a:pt x="160" y="384"/>
                  <a:pt x="161" y="385"/>
                  <a:pt x="161" y="385"/>
                </a:cubicBezTo>
                <a:cubicBezTo>
                  <a:pt x="161" y="385"/>
                  <a:pt x="161" y="384"/>
                  <a:pt x="161" y="384"/>
                </a:cubicBezTo>
                <a:cubicBezTo>
                  <a:pt x="161" y="383"/>
                  <a:pt x="161" y="382"/>
                  <a:pt x="161" y="381"/>
                </a:cubicBezTo>
                <a:cubicBezTo>
                  <a:pt x="161" y="381"/>
                  <a:pt x="161" y="380"/>
                  <a:pt x="161" y="380"/>
                </a:cubicBezTo>
                <a:close/>
                <a:moveTo>
                  <a:pt x="160" y="374"/>
                </a:moveTo>
                <a:cubicBezTo>
                  <a:pt x="160" y="374"/>
                  <a:pt x="160" y="374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cubicBezTo>
                  <a:pt x="160" y="375"/>
                  <a:pt x="160" y="376"/>
                  <a:pt x="160" y="376"/>
                </a:cubicBezTo>
                <a:cubicBezTo>
                  <a:pt x="160" y="377"/>
                  <a:pt x="160" y="377"/>
                  <a:pt x="160" y="378"/>
                </a:cubicBezTo>
                <a:cubicBezTo>
                  <a:pt x="160" y="378"/>
                  <a:pt x="160" y="378"/>
                  <a:pt x="160" y="378"/>
                </a:cubicBezTo>
                <a:cubicBezTo>
                  <a:pt x="160" y="378"/>
                  <a:pt x="160" y="378"/>
                  <a:pt x="160" y="378"/>
                </a:cubicBezTo>
                <a:cubicBezTo>
                  <a:pt x="161" y="377"/>
                  <a:pt x="160" y="377"/>
                  <a:pt x="160" y="376"/>
                </a:cubicBezTo>
                <a:cubicBezTo>
                  <a:pt x="160" y="376"/>
                  <a:pt x="160" y="375"/>
                  <a:pt x="160" y="374"/>
                </a:cubicBezTo>
                <a:close/>
                <a:moveTo>
                  <a:pt x="161" y="363"/>
                </a:moveTo>
                <a:cubicBezTo>
                  <a:pt x="161" y="364"/>
                  <a:pt x="161" y="364"/>
                  <a:pt x="161" y="365"/>
                </a:cubicBezTo>
                <a:cubicBezTo>
                  <a:pt x="161" y="365"/>
                  <a:pt x="161" y="365"/>
                  <a:pt x="161" y="366"/>
                </a:cubicBezTo>
                <a:cubicBezTo>
                  <a:pt x="161" y="366"/>
                  <a:pt x="161" y="366"/>
                  <a:pt x="161" y="366"/>
                </a:cubicBezTo>
                <a:cubicBezTo>
                  <a:pt x="161" y="366"/>
                  <a:pt x="161" y="366"/>
                  <a:pt x="161" y="366"/>
                </a:cubicBezTo>
                <a:cubicBezTo>
                  <a:pt x="162" y="365"/>
                  <a:pt x="161" y="365"/>
                  <a:pt x="161" y="364"/>
                </a:cubicBezTo>
                <a:cubicBezTo>
                  <a:pt x="161" y="364"/>
                  <a:pt x="161" y="364"/>
                  <a:pt x="161" y="363"/>
                </a:cubicBezTo>
                <a:cubicBezTo>
                  <a:pt x="161" y="363"/>
                  <a:pt x="161" y="363"/>
                  <a:pt x="161" y="363"/>
                </a:cubicBezTo>
                <a:cubicBezTo>
                  <a:pt x="161" y="363"/>
                  <a:pt x="161" y="363"/>
                  <a:pt x="161" y="363"/>
                </a:cubicBezTo>
                <a:cubicBezTo>
                  <a:pt x="161" y="363"/>
                  <a:pt x="161" y="363"/>
                  <a:pt x="161" y="363"/>
                </a:cubicBezTo>
                <a:close/>
                <a:moveTo>
                  <a:pt x="161" y="352"/>
                </a:moveTo>
                <a:cubicBezTo>
                  <a:pt x="160" y="354"/>
                  <a:pt x="160" y="355"/>
                  <a:pt x="160" y="357"/>
                </a:cubicBezTo>
                <a:cubicBezTo>
                  <a:pt x="160" y="357"/>
                  <a:pt x="160" y="357"/>
                  <a:pt x="161" y="357"/>
                </a:cubicBezTo>
                <a:cubicBezTo>
                  <a:pt x="161" y="357"/>
                  <a:pt x="161" y="357"/>
                  <a:pt x="161" y="357"/>
                </a:cubicBezTo>
                <a:cubicBezTo>
                  <a:pt x="161" y="355"/>
                  <a:pt x="161" y="354"/>
                  <a:pt x="161" y="352"/>
                </a:cubicBezTo>
                <a:cubicBezTo>
                  <a:pt x="161" y="352"/>
                  <a:pt x="161" y="352"/>
                  <a:pt x="161" y="352"/>
                </a:cubicBezTo>
                <a:cubicBezTo>
                  <a:pt x="161" y="352"/>
                  <a:pt x="161" y="352"/>
                  <a:pt x="161" y="352"/>
                </a:cubicBezTo>
                <a:cubicBezTo>
                  <a:pt x="161" y="352"/>
                  <a:pt x="161" y="352"/>
                  <a:pt x="161" y="352"/>
                </a:cubicBezTo>
                <a:close/>
                <a:moveTo>
                  <a:pt x="105" y="291"/>
                </a:moveTo>
                <a:cubicBezTo>
                  <a:pt x="105" y="291"/>
                  <a:pt x="105" y="292"/>
                  <a:pt x="105" y="292"/>
                </a:cubicBezTo>
                <a:cubicBezTo>
                  <a:pt x="106" y="292"/>
                  <a:pt x="106" y="292"/>
                  <a:pt x="106" y="292"/>
                </a:cubicBezTo>
                <a:cubicBezTo>
                  <a:pt x="106" y="292"/>
                  <a:pt x="106" y="292"/>
                  <a:pt x="106" y="292"/>
                </a:cubicBezTo>
                <a:cubicBezTo>
                  <a:pt x="106" y="292"/>
                  <a:pt x="106" y="291"/>
                  <a:pt x="106" y="291"/>
                </a:cubicBezTo>
                <a:cubicBezTo>
                  <a:pt x="106" y="291"/>
                  <a:pt x="106" y="291"/>
                  <a:pt x="106" y="291"/>
                </a:cubicBezTo>
                <a:cubicBezTo>
                  <a:pt x="106" y="291"/>
                  <a:pt x="106" y="290"/>
                  <a:pt x="106" y="290"/>
                </a:cubicBezTo>
                <a:cubicBezTo>
                  <a:pt x="105" y="290"/>
                  <a:pt x="105" y="290"/>
                  <a:pt x="105" y="291"/>
                </a:cubicBezTo>
                <a:cubicBezTo>
                  <a:pt x="105" y="291"/>
                  <a:pt x="105" y="291"/>
                  <a:pt x="105" y="291"/>
                </a:cubicBezTo>
                <a:close/>
                <a:moveTo>
                  <a:pt x="182" y="550"/>
                </a:moveTo>
                <a:cubicBezTo>
                  <a:pt x="182" y="551"/>
                  <a:pt x="182" y="551"/>
                  <a:pt x="182" y="551"/>
                </a:cubicBezTo>
                <a:cubicBezTo>
                  <a:pt x="182" y="552"/>
                  <a:pt x="183" y="553"/>
                  <a:pt x="182" y="553"/>
                </a:cubicBezTo>
                <a:cubicBezTo>
                  <a:pt x="182" y="554"/>
                  <a:pt x="182" y="554"/>
                  <a:pt x="182" y="554"/>
                </a:cubicBezTo>
                <a:cubicBezTo>
                  <a:pt x="182" y="554"/>
                  <a:pt x="182" y="554"/>
                  <a:pt x="182" y="554"/>
                </a:cubicBezTo>
                <a:cubicBezTo>
                  <a:pt x="182" y="555"/>
                  <a:pt x="182" y="556"/>
                  <a:pt x="182" y="557"/>
                </a:cubicBezTo>
                <a:cubicBezTo>
                  <a:pt x="182" y="558"/>
                  <a:pt x="182" y="560"/>
                  <a:pt x="183" y="561"/>
                </a:cubicBezTo>
                <a:cubicBezTo>
                  <a:pt x="183" y="561"/>
                  <a:pt x="183" y="561"/>
                  <a:pt x="184" y="561"/>
                </a:cubicBezTo>
                <a:cubicBezTo>
                  <a:pt x="184" y="561"/>
                  <a:pt x="184" y="560"/>
                  <a:pt x="184" y="560"/>
                </a:cubicBezTo>
                <a:cubicBezTo>
                  <a:pt x="183" y="559"/>
                  <a:pt x="183" y="558"/>
                  <a:pt x="183" y="557"/>
                </a:cubicBezTo>
                <a:cubicBezTo>
                  <a:pt x="183" y="556"/>
                  <a:pt x="183" y="555"/>
                  <a:pt x="183" y="554"/>
                </a:cubicBezTo>
                <a:cubicBezTo>
                  <a:pt x="183" y="553"/>
                  <a:pt x="183" y="552"/>
                  <a:pt x="183" y="551"/>
                </a:cubicBezTo>
                <a:cubicBezTo>
                  <a:pt x="183" y="550"/>
                  <a:pt x="182" y="550"/>
                  <a:pt x="182" y="550"/>
                </a:cubicBezTo>
                <a:cubicBezTo>
                  <a:pt x="182" y="550"/>
                  <a:pt x="182" y="550"/>
                  <a:pt x="182" y="550"/>
                </a:cubicBezTo>
                <a:close/>
                <a:moveTo>
                  <a:pt x="171" y="554"/>
                </a:moveTo>
                <a:cubicBezTo>
                  <a:pt x="172" y="553"/>
                  <a:pt x="172" y="552"/>
                  <a:pt x="171" y="550"/>
                </a:cubicBezTo>
                <a:cubicBezTo>
                  <a:pt x="172" y="548"/>
                  <a:pt x="171" y="546"/>
                  <a:pt x="171" y="544"/>
                </a:cubicBezTo>
                <a:cubicBezTo>
                  <a:pt x="171" y="544"/>
                  <a:pt x="171" y="544"/>
                  <a:pt x="171" y="544"/>
                </a:cubicBezTo>
                <a:cubicBezTo>
                  <a:pt x="171" y="543"/>
                  <a:pt x="171" y="542"/>
                  <a:pt x="171" y="541"/>
                </a:cubicBezTo>
                <a:cubicBezTo>
                  <a:pt x="171" y="540"/>
                  <a:pt x="170" y="539"/>
                  <a:pt x="171" y="538"/>
                </a:cubicBezTo>
                <a:cubicBezTo>
                  <a:pt x="171" y="538"/>
                  <a:pt x="171" y="537"/>
                  <a:pt x="170" y="537"/>
                </a:cubicBezTo>
                <a:cubicBezTo>
                  <a:pt x="170" y="537"/>
                  <a:pt x="170" y="537"/>
                  <a:pt x="170" y="537"/>
                </a:cubicBezTo>
                <a:cubicBezTo>
                  <a:pt x="170" y="537"/>
                  <a:pt x="170" y="538"/>
                  <a:pt x="170" y="538"/>
                </a:cubicBezTo>
                <a:cubicBezTo>
                  <a:pt x="169" y="539"/>
                  <a:pt x="170" y="540"/>
                  <a:pt x="170" y="541"/>
                </a:cubicBezTo>
                <a:cubicBezTo>
                  <a:pt x="170" y="542"/>
                  <a:pt x="170" y="543"/>
                  <a:pt x="170" y="544"/>
                </a:cubicBezTo>
                <a:cubicBezTo>
                  <a:pt x="170" y="544"/>
                  <a:pt x="170" y="544"/>
                  <a:pt x="170" y="544"/>
                </a:cubicBezTo>
                <a:cubicBezTo>
                  <a:pt x="170" y="544"/>
                  <a:pt x="170" y="544"/>
                  <a:pt x="170" y="544"/>
                </a:cubicBezTo>
                <a:cubicBezTo>
                  <a:pt x="169" y="546"/>
                  <a:pt x="172" y="549"/>
                  <a:pt x="169" y="550"/>
                </a:cubicBezTo>
                <a:cubicBezTo>
                  <a:pt x="170" y="551"/>
                  <a:pt x="169" y="552"/>
                  <a:pt x="169" y="553"/>
                </a:cubicBezTo>
                <a:cubicBezTo>
                  <a:pt x="170" y="553"/>
                  <a:pt x="170" y="553"/>
                  <a:pt x="171" y="554"/>
                </a:cubicBezTo>
                <a:cubicBezTo>
                  <a:pt x="171" y="556"/>
                  <a:pt x="171" y="558"/>
                  <a:pt x="171" y="560"/>
                </a:cubicBezTo>
                <a:cubicBezTo>
                  <a:pt x="171" y="561"/>
                  <a:pt x="171" y="563"/>
                  <a:pt x="172" y="565"/>
                </a:cubicBezTo>
                <a:cubicBezTo>
                  <a:pt x="172" y="565"/>
                  <a:pt x="172" y="565"/>
                  <a:pt x="172" y="565"/>
                </a:cubicBezTo>
                <a:cubicBezTo>
                  <a:pt x="173" y="565"/>
                  <a:pt x="173" y="565"/>
                  <a:pt x="173" y="565"/>
                </a:cubicBezTo>
                <a:cubicBezTo>
                  <a:pt x="172" y="563"/>
                  <a:pt x="172" y="561"/>
                  <a:pt x="172" y="560"/>
                </a:cubicBezTo>
                <a:cubicBezTo>
                  <a:pt x="172" y="558"/>
                  <a:pt x="172" y="556"/>
                  <a:pt x="171" y="554"/>
                </a:cubicBezTo>
                <a:close/>
                <a:moveTo>
                  <a:pt x="170" y="536"/>
                </a:moveTo>
                <a:cubicBezTo>
                  <a:pt x="170" y="536"/>
                  <a:pt x="171" y="536"/>
                  <a:pt x="171" y="535"/>
                </a:cubicBezTo>
                <a:cubicBezTo>
                  <a:pt x="171" y="534"/>
                  <a:pt x="171" y="533"/>
                  <a:pt x="170" y="532"/>
                </a:cubicBezTo>
                <a:cubicBezTo>
                  <a:pt x="170" y="532"/>
                  <a:pt x="170" y="532"/>
                  <a:pt x="170" y="532"/>
                </a:cubicBezTo>
                <a:cubicBezTo>
                  <a:pt x="171" y="528"/>
                  <a:pt x="170" y="525"/>
                  <a:pt x="170" y="522"/>
                </a:cubicBezTo>
                <a:cubicBezTo>
                  <a:pt x="168" y="521"/>
                  <a:pt x="170" y="519"/>
                  <a:pt x="169" y="519"/>
                </a:cubicBezTo>
                <a:cubicBezTo>
                  <a:pt x="169" y="519"/>
                  <a:pt x="168" y="519"/>
                  <a:pt x="168" y="519"/>
                </a:cubicBezTo>
                <a:cubicBezTo>
                  <a:pt x="168" y="523"/>
                  <a:pt x="168" y="527"/>
                  <a:pt x="168" y="530"/>
                </a:cubicBezTo>
                <a:cubicBezTo>
                  <a:pt x="170" y="530"/>
                  <a:pt x="169" y="531"/>
                  <a:pt x="170" y="532"/>
                </a:cubicBezTo>
                <a:cubicBezTo>
                  <a:pt x="170" y="533"/>
                  <a:pt x="170" y="534"/>
                  <a:pt x="170" y="535"/>
                </a:cubicBezTo>
                <a:cubicBezTo>
                  <a:pt x="170" y="535"/>
                  <a:pt x="170" y="536"/>
                  <a:pt x="170" y="536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1905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2"/>
          <p:cNvSpPr txBox="1"/>
          <p:nvPr>
            <p:custDataLst>
              <p:tags r:id="rId7"/>
            </p:custDataLst>
          </p:nvPr>
        </p:nvSpPr>
        <p:spPr>
          <a:xfrm>
            <a:off x="369571" y="1191319"/>
            <a:ext cx="8468201" cy="28700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 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“凡国家之政治，风俗之变迁，中外交涉之要务，商贾贸易之利弊，与夫一切可惊可愕可喜之事，足以信任听闻者，靡不毕载。”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“务求其真实无妄，使观者明白易晓，不为浮夸之辞，不述荒唐之语,庶几留心时务者于此可以得其概，而出谋生理者于此亦不至受其欺。”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“我固谓今日所有之表示，非仅学生之意，亦非仅一方商人之意也。”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17" name="文本框 4"/>
          <p:cNvSpPr txBox="1"/>
          <p:nvPr>
            <p:custDataLst>
              <p:tags r:id="rId8"/>
            </p:custDataLst>
          </p:nvPr>
        </p:nvSpPr>
        <p:spPr>
          <a:xfrm>
            <a:off x="6816041" y="1648181"/>
            <a:ext cx="1243489" cy="345281"/>
          </a:xfrm>
          <a:prstGeom prst="rect">
            <a:avLst/>
          </a:prstGeom>
          <a:solidFill>
            <a:srgbClr val="00B050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内容广泛</a:t>
            </a:r>
            <a:endParaRPr lang="zh-CN" altLang="en-US" sz="1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8" name="文本框 5"/>
          <p:cNvSpPr txBox="1"/>
          <p:nvPr>
            <p:custDataLst>
              <p:tags r:id="rId9"/>
            </p:custDataLst>
          </p:nvPr>
        </p:nvSpPr>
        <p:spPr>
          <a:xfrm>
            <a:off x="7902563" y="3006805"/>
            <a:ext cx="1104424" cy="345281"/>
          </a:xfrm>
          <a:prstGeom prst="rect">
            <a:avLst/>
          </a:prstGeom>
          <a:solidFill>
            <a:srgbClr val="00B0F0"/>
          </a:solidFill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务求真实</a:t>
            </a:r>
            <a:endParaRPr lang="zh-CN" altLang="en-US" sz="1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9" name="文本框 15"/>
          <p:cNvSpPr txBox="1"/>
          <p:nvPr>
            <p:custDataLst>
              <p:tags r:id="rId10"/>
            </p:custDataLst>
          </p:nvPr>
        </p:nvSpPr>
        <p:spPr>
          <a:xfrm>
            <a:off x="7721588" y="3969616"/>
            <a:ext cx="1285399" cy="345281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反映民意</a:t>
            </a:r>
            <a:endParaRPr lang="zh-CN" altLang="en-US" sz="1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0" name="文本框 22"/>
          <p:cNvSpPr txBox="1"/>
          <p:nvPr>
            <p:custDataLst>
              <p:tags r:id="rId11"/>
            </p:custDataLst>
          </p:nvPr>
        </p:nvSpPr>
        <p:spPr>
          <a:xfrm>
            <a:off x="1771650" y="4244679"/>
            <a:ext cx="5882878" cy="43858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这些新式报刊深刻影响着人们的日常生活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893566" y="536584"/>
            <a:ext cx="419610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21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</a:rPr>
              <a:t>这些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</a:rPr>
              <a:t>新式</a:t>
            </a:r>
            <a:r>
              <a:rPr lang="zh-CN" altLang="zh-CN" sz="21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</a:rPr>
              <a:t>报刊具有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</a:rPr>
              <a:t>怎</a:t>
            </a:r>
            <a:r>
              <a:rPr lang="zh-CN" altLang="zh-CN" sz="21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</a:rPr>
              <a:t>样的特点呢？</a:t>
            </a:r>
            <a:endParaRPr lang="zh-CN" altLang="zh-CN" sz="2100" b="1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 hidden="1"/>
          <p:cNvSpPr/>
          <p:nvPr>
            <p:custDataLst>
              <p:tags r:id="rId1"/>
            </p:custDataLst>
          </p:nvPr>
        </p:nvSpPr>
        <p:spPr>
          <a:xfrm>
            <a:off x="385763" y="4277916"/>
            <a:ext cx="8372475" cy="6107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1954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年召开的第一届全国人大制定并通过了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《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中华人民共和国宪法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》</a:t>
            </a:r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589235" y="3042806"/>
            <a:ext cx="3800474" cy="184204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</a:rPr>
              <a:t>    它编辑出版多种中小学教科书、字典和大批文化学术著作，促进了文化事业的发展。</a:t>
            </a:r>
            <a:endParaRPr lang="zh-CN" altLang="en-US" sz="2400" b="1" noProof="1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charset="-122"/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4468415" y="3171825"/>
            <a:ext cx="4180523" cy="1584007"/>
            <a:chOff x="7000" y="1429"/>
            <a:chExt cx="10103" cy="4020"/>
          </a:xfrm>
        </p:grpSpPr>
        <p:pic>
          <p:nvPicPr>
            <p:cNvPr id="7" name="图片 6"/>
            <p:cNvPicPr/>
            <p:nvPr>
              <p:custDataLst>
                <p:tags r:id="rId4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10484" y="1999"/>
              <a:ext cx="2880" cy="28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8"/>
            <p:cNvPicPr/>
            <p:nvPr>
              <p:custDataLst>
                <p:tags r:id="rId6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7000" y="1429"/>
              <a:ext cx="2925" cy="40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图片 9"/>
            <p:cNvPicPr/>
            <p:nvPr>
              <p:custDataLst>
                <p:tags r:id="rId8"/>
              </p:custDataLst>
            </p:nvPr>
          </p:nvPicPr>
          <p:blipFill>
            <a:blip r:embed="rId9" cstate="print"/>
            <a:stretch>
              <a:fillRect/>
            </a:stretch>
          </p:blipFill>
          <p:spPr>
            <a:xfrm>
              <a:off x="13923" y="1429"/>
              <a:ext cx="3180" cy="402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1" name="矩形 10"/>
          <p:cNvSpPr/>
          <p:nvPr/>
        </p:nvSpPr>
        <p:spPr>
          <a:xfrm>
            <a:off x="4556965" y="1229231"/>
            <a:ext cx="4211721" cy="13988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  <a:buFont typeface="Arial" panose="020B0604020202020204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ea"/>
              </a:rPr>
              <a:t>    在上海创办的商务印书馆，是近代中国人创办的第一个也是规模最大的文化出版机构。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charset="-122"/>
              <a:sym typeface="+mn-ea"/>
            </a:endParaRPr>
          </a:p>
        </p:txBody>
      </p:sp>
      <p:pic>
        <p:nvPicPr>
          <p:cNvPr id="18434" name="Picture 2" descr="https://pics5.baidu.com/feed/9f2f070828381f30a5bd447512945b0e6c06f0e6.jpeg?token=10bcff95fc89fe7efac38067f3356a6b&amp;s=310BD95F98D2ACDA5CA1D1230300F04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89234" y="857091"/>
            <a:ext cx="3800475" cy="21431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 hidden="1"/>
          <p:cNvSpPr/>
          <p:nvPr>
            <p:custDataLst>
              <p:tags r:id="rId1"/>
            </p:custDataLst>
          </p:nvPr>
        </p:nvSpPr>
        <p:spPr>
          <a:xfrm>
            <a:off x="385763" y="4277916"/>
            <a:ext cx="8372475" cy="6107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1954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年召开的第一届全国人大制定并通过了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《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中华人民共和国宪法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》</a:t>
            </a:r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51886" y="1106329"/>
            <a:ext cx="2483591" cy="24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http://y1.ifengimg.com/f04c9b92453d105f/2012/0321/xes_d6978b6d7107da5216400820202475e0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129" b="29092"/>
          <a:stretch>
            <a:fillRect/>
          </a:stretch>
        </p:blipFill>
        <p:spPr bwMode="auto">
          <a:xfrm>
            <a:off x="576903" y="1098795"/>
            <a:ext cx="2676047" cy="2330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://image.thepaper.cn/www/image/5/665/45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18559" y="1112044"/>
            <a:ext cx="3022116" cy="2316956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593193" y="3429001"/>
            <a:ext cx="8047482" cy="13988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/>
              </a:rPr>
              <a:t>    中华书局、开明书店、生活书店等，也是当时有影响的出版机构。</a:t>
            </a:r>
            <a:r>
              <a:rPr lang="zh-CN" altLang="en-US" sz="2400" b="1" dirty="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/>
              </a:rPr>
              <a:t>中国共产党在解放区创办的新华书店</a:t>
            </a: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/>
              </a:rPr>
              <a:t>，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成为出版发行进步书刊的重要阵地。</a:t>
            </a:r>
            <a:endParaRPr lang="zh-CN" altLang="en-US" sz="24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813676" y="747542"/>
            <a:ext cx="346410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文学艺术成就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05751" y="1538309"/>
            <a:ext cx="6201519" cy="2228264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我翻开历史一查，这历史没有年代，歪歪斜斜的每页上都写着“仁义道德”几个字。我横竖睡不着，仔细看了半夜，才从字缝里看出字来，满本都写着两个字是“吃人”！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摘自鲁迅</a:t>
            </a:r>
            <a:r>
              <a:rPr lang="zh-CN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狂人日记</a:t>
            </a:r>
            <a:r>
              <a:rPr lang="zh-CN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zh-CN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9"/>
          <p:cNvSpPr txBox="1"/>
          <p:nvPr>
            <p:custDataLst>
              <p:tags r:id="rId2"/>
            </p:custDataLst>
          </p:nvPr>
        </p:nvSpPr>
        <p:spPr>
          <a:xfrm>
            <a:off x="3606695" y="4051565"/>
            <a:ext cx="4131585" cy="43858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一篇讨伐封建主义的檄文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489860" y="1481158"/>
            <a:ext cx="1831650" cy="23425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08632" y="1154289"/>
            <a:ext cx="5312390" cy="1818037"/>
          </a:xfrm>
          <a:prstGeom prst="rect">
            <a:avLst/>
          </a:prstGeom>
          <a:noFill/>
          <a:ln w="285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   “我（阿</a:t>
            </a:r>
            <a:r>
              <a:rPr lang="en-US" altLang="zh-CN" dirty="0"/>
              <a:t>Q</a:t>
            </a:r>
            <a:r>
              <a:rPr lang="zh-CN" altLang="en-US" dirty="0"/>
              <a:t>）总算被儿子打了，现在的世界真不像样</a:t>
            </a:r>
            <a:r>
              <a:rPr lang="en-US" altLang="zh-CN" dirty="0"/>
              <a:t>……”</a:t>
            </a:r>
            <a:r>
              <a:rPr lang="zh-CN" altLang="en-US" dirty="0"/>
              <a:t>于是也心满意足的得胜的走了。</a:t>
            </a:r>
            <a:r>
              <a:rPr lang="en-US" altLang="zh-CN" dirty="0"/>
              <a:t>             </a:t>
            </a:r>
            <a:endParaRPr lang="en-US" altLang="zh-CN" dirty="0"/>
          </a:p>
          <a:p>
            <a:pPr algn="r"/>
            <a:r>
              <a:rPr lang="en-US" altLang="zh-CN" dirty="0"/>
              <a:t> </a:t>
            </a:r>
            <a:r>
              <a:rPr lang="zh-CN" altLang="zh-CN" dirty="0"/>
              <a:t>——</a:t>
            </a:r>
            <a:r>
              <a:rPr lang="zh-CN" altLang="en-US" dirty="0"/>
              <a:t>摘自鲁迅</a:t>
            </a:r>
            <a:r>
              <a:rPr lang="zh-CN" altLang="zh-CN" dirty="0"/>
              <a:t>《</a:t>
            </a:r>
            <a:r>
              <a:rPr lang="zh-CN" altLang="en-US" dirty="0"/>
              <a:t>阿</a:t>
            </a:r>
            <a:r>
              <a:rPr lang="en-US" altLang="zh-CN" dirty="0"/>
              <a:t>Q</a:t>
            </a:r>
            <a:r>
              <a:rPr lang="zh-CN" altLang="en-US" dirty="0"/>
              <a:t>正传</a:t>
            </a:r>
            <a:r>
              <a:rPr lang="zh-CN" altLang="zh-CN" dirty="0"/>
              <a:t>》</a:t>
            </a:r>
            <a:endParaRPr lang="zh-CN" altLang="zh-CN" dirty="0"/>
          </a:p>
        </p:txBody>
      </p:sp>
      <p:sp>
        <p:nvSpPr>
          <p:cNvPr id="3" name="文本框 19"/>
          <p:cNvSpPr txBox="1"/>
          <p:nvPr>
            <p:custDataLst>
              <p:tags r:id="rId2"/>
            </p:custDataLst>
          </p:nvPr>
        </p:nvSpPr>
        <p:spPr>
          <a:xfrm>
            <a:off x="1972101" y="3113155"/>
            <a:ext cx="4353635" cy="43858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批判国民性问题的经典之作</a:t>
            </a:r>
            <a:endParaRPr lang="zh-CN" altLang="en-US" dirty="0"/>
          </a:p>
        </p:txBody>
      </p:sp>
      <p:pic>
        <p:nvPicPr>
          <p:cNvPr id="4" name="Picture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6589073" y="944125"/>
            <a:ext cx="2069037" cy="22850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91175" y="3715018"/>
            <a:ext cx="7322670" cy="8967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indent="200025">
              <a:lnSpc>
                <a:spcPct val="12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锦昌体简" panose="00020600040101010101" charset="-122"/>
              </a:rPr>
              <a:t>  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仪锦昌体简" panose="00020600040101010101" charset="-122"/>
              </a:rPr>
              <a:t>鲁迅的杂文思想深刻，语言犀利，是中国文学史上的辉煌篇章。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汉仪锦昌体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34137" y="902904"/>
            <a:ext cx="2263985" cy="276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3057523" y="902904"/>
            <a:ext cx="5360143" cy="2452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1881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年，鲁迅出生</a:t>
            </a:r>
            <a:endParaRPr lang="en-US" altLang="zh-CN" sz="2200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1892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年，入</a:t>
            </a: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三味书屋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，师从塾师寿镜吾。</a:t>
            </a:r>
            <a:endParaRPr lang="en-US" altLang="zh-CN" sz="2200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1898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年，入</a:t>
            </a: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南京水师学堂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。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</a:t>
            </a:r>
            <a:endParaRPr lang="en-US" altLang="zh-CN" sz="2200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1899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年，转入</a:t>
            </a: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江南陆师学堂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，学开矿。</a:t>
            </a:r>
            <a:endParaRPr lang="en-US" altLang="zh-CN" sz="2200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1902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年，公费赴</a:t>
            </a: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日本留学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。</a:t>
            </a:r>
            <a:endParaRPr lang="en-US" altLang="zh-CN" sz="2200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1904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年，入仙台（日本）</a:t>
            </a: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医学专门学校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。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42513" y="3447902"/>
            <a:ext cx="5945805" cy="12341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鲁迅早年所接受的教育，可以说是一个时代的缩影，经历了从私塾到新式学堂，再到出国留学的巨大转变。</a:t>
            </a:r>
            <a:endParaRPr lang="zh-CN" altLang="en-US" sz="2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26510" y="1004442"/>
          <a:ext cx="3799044" cy="3485406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1178624"/>
                <a:gridCol w="2620420"/>
              </a:tblGrid>
              <a:tr h="73985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/>
                        <a:t>作者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b="1" dirty="0">
                          <a:sym typeface="+mn-ea"/>
                        </a:rPr>
                        <a:t>作品</a:t>
                      </a:r>
                      <a:endParaRPr lang="zh-CN" altLang="en-US" sz="2100" b="1" dirty="0">
                        <a:latin typeface="华文新魏" panose="02010800040101010101" pitchFamily="2" charset="-122"/>
                        <a:ea typeface="华文新魏" panose="0201080004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51435" marR="51435" marT="0" marB="0" anchor="ctr"/>
                </a:tc>
              </a:tr>
              <a:tr h="48792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/>
                        <a:t>郭沫若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 smtClean="0">
                          <a:sym typeface="+mn-ea"/>
                        </a:rPr>
                        <a:t> </a:t>
                      </a:r>
                      <a:endParaRPr lang="zh-CN" altLang="en-US" sz="2100" dirty="0">
                        <a:latin typeface="华文新魏" panose="02010800040101010101" pitchFamily="2" charset="-122"/>
                        <a:ea typeface="华文新魏" panose="0201080004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51435" marR="51435" marT="0" marB="0"/>
                </a:tc>
              </a:tr>
              <a:tr h="48792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/>
                        <a:t>茅盾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 smtClean="0">
                          <a:sym typeface="+mn-ea"/>
                        </a:rPr>
                        <a:t> </a:t>
                      </a:r>
                      <a:endParaRPr lang="zh-CN" altLang="en-US" sz="2100" dirty="0">
                        <a:latin typeface="华文新魏" panose="02010800040101010101" pitchFamily="2" charset="-122"/>
                        <a:ea typeface="华文新魏" panose="0201080004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51435" marR="51435" marT="0" marB="0"/>
                </a:tc>
              </a:tr>
              <a:tr h="608957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/>
                        <a:t>曹禺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 smtClean="0">
                          <a:sym typeface="+mn-ea"/>
                        </a:rPr>
                        <a:t> </a:t>
                      </a:r>
                      <a:endParaRPr lang="zh-CN" altLang="en-US" sz="2100" dirty="0">
                        <a:latin typeface="华文新魏" panose="02010800040101010101" pitchFamily="2" charset="-122"/>
                        <a:ea typeface="华文新魏" panose="0201080004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51435" marR="51435" marT="0" marB="0"/>
                </a:tc>
              </a:tr>
              <a:tr h="58036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/>
                        <a:t>巴金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 dirty="0" smtClean="0">
                          <a:sym typeface="+mn-ea"/>
                        </a:rPr>
                        <a:t> </a:t>
                      </a:r>
                      <a:endParaRPr lang="zh-CN" altLang="en-US" sz="2100" dirty="0">
                        <a:latin typeface="华文新魏" panose="02010800040101010101" pitchFamily="2" charset="-122"/>
                        <a:ea typeface="华文新魏" panose="0201080004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51435" marR="51435" marT="0" marB="0"/>
                </a:tc>
              </a:tr>
              <a:tr h="580368">
                <a:tc>
                  <a:txBody>
                    <a:bodyPr/>
                    <a:lstStyle/>
                    <a:p>
                      <a:pPr marL="0" marR="0" indent="0" algn="ctr" defTabSz="1069975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b="1" dirty="0" smtClean="0">
                          <a:sym typeface="+mn-ea"/>
                        </a:rPr>
                        <a:t>老舍</a:t>
                      </a:r>
                      <a:endParaRPr lang="zh-CN" altLang="en-US" sz="2400" b="1" dirty="0">
                        <a:solidFill>
                          <a:schemeClr val="bg1"/>
                        </a:solidFill>
                        <a:latin typeface="华文新魏" panose="02010800040101010101" pitchFamily="2" charset="-122"/>
                        <a:ea typeface="华文新魏" panose="0201080004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dirty="0">
                        <a:latin typeface="华文新魏" panose="02010800040101010101" pitchFamily="2" charset="-122"/>
                        <a:ea typeface="华文新魏" panose="0201080004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51435" marR="51435" marT="0" marB="0"/>
                </a:tc>
              </a:tr>
            </a:tbl>
          </a:graphicData>
        </a:graphic>
      </p:graphicFrame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315470" y="1786693"/>
            <a:ext cx="1369607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女神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2315470" y="2268899"/>
            <a:ext cx="1369607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子夜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2358332" y="2761820"/>
            <a:ext cx="1369607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雷雨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2549020" y="3361898"/>
            <a:ext cx="1061829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家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6"/>
            </p:custDataLst>
          </p:nvPr>
        </p:nvSpPr>
        <p:spPr>
          <a:xfrm>
            <a:off x="2075584" y="3994123"/>
            <a:ext cx="1985159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骆驼祥子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5025629" y="1001554"/>
            <a:ext cx="1639491" cy="1913096"/>
          </a:xfrm>
          <a:prstGeom prst="rect">
            <a:avLst/>
          </a:prstGeom>
          <a:noFill/>
        </p:spPr>
      </p:pic>
      <p:pic>
        <p:nvPicPr>
          <p:cNvPr id="18433" name="Picture 1" descr="C:\Users\Administrator\Desktop\c61aff5a36d144ade72461f30c11b86f_7eb0a75eeab8424ca5633557b73e4be0_副本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90149" y="2543175"/>
            <a:ext cx="1510901" cy="189309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2192893" y="811530"/>
            <a:ext cx="2123123" cy="3166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846162" y="4175344"/>
            <a:ext cx="7799696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齐白石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擅绘花鸟草虫，画法上工笔、写意兼长，造诣精深。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38" name="Picture 2" descr="https://oss-product-img.artfoxlive.com/201909/1568192031101_3042593.jpg?x-oss-process=style/l_watermar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3589" y="803673"/>
            <a:ext cx="2232227" cy="31498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7" name="Picture 5" descr="C:\Users\Administrator\Desktop\111_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870586" y="775097"/>
            <a:ext cx="2846991" cy="2321482"/>
          </a:xfrm>
          <a:prstGeom prst="rect">
            <a:avLst/>
          </a:prstGeom>
          <a:noFill/>
        </p:spPr>
      </p:pic>
      <p:pic>
        <p:nvPicPr>
          <p:cNvPr id="74759" name="Picture 7" descr="http://newpic.jxnews.com.cn/0/12/85/92/12859281_6577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828" y="789383"/>
            <a:ext cx="1681527" cy="2309297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1056711" y="3134290"/>
            <a:ext cx="7592606" cy="8817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    徐悲鸿曾绘制过三幅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愚公移山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，均是在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1940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年左右创作的，请结合时代背景分析其寓意。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5218" y="3925930"/>
            <a:ext cx="7867935" cy="82785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在抗日战争的危急时刻，徐悲鸿通过艺术创作表达了中华儿女坚持抗日的决心和毅力，鼓励抗日军民去争取最后的胜利。</a:t>
            </a:r>
            <a:endParaRPr lang="zh-CN" altLang="en-US" sz="2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750934" y="761047"/>
            <a:ext cx="2028825" cy="25060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/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3774995" y="763190"/>
            <a:ext cx="3833099" cy="2483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835818" y="3370291"/>
            <a:ext cx="7966987" cy="13988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聂耳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创作了《义勇军进行曲》《毕业歌》等名曲，谱写了时代的最强音。其中由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田汉作词的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义勇军进行曲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，后来被定为中华人民共和国国歌。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2129051" y="914469"/>
            <a:ext cx="1794400" cy="23882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/>
          <p:nvPr>
            <p:custDataLst>
              <p:tags r:id="rId3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4597679" y="794386"/>
            <a:ext cx="2271752" cy="2572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713264" y="3367074"/>
            <a:ext cx="7871178" cy="13988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冼星海在延安作曲的《黄河大合唱》气势磅礴，表现出中华民族的伟大、独立、坚强，体现了中国人民的勇敢、顽强和百折不挠的拼搏精神。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"/>
          <p:cNvSpPr txBox="1"/>
          <p:nvPr>
            <p:custDataLst>
              <p:tags r:id="rId1"/>
            </p:custDataLst>
          </p:nvPr>
        </p:nvSpPr>
        <p:spPr>
          <a:xfrm>
            <a:off x="1035368" y="4521518"/>
            <a:ext cx="1509236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>
                <a:solidFill>
                  <a:schemeClr val="bg1"/>
                </a:solidFill>
                <a:latin typeface="华文中宋" panose="02010600040101010101" charset="-122"/>
                <a:ea typeface="华文中宋" panose="02010600040101010101" charset="-122"/>
              </a:rPr>
              <a:t>歌剧《白毛女》</a:t>
            </a:r>
            <a:endParaRPr lang="zh-CN" altLang="en-US" sz="1500">
              <a:solidFill>
                <a:schemeClr val="bg1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8" name="Picture 5" descr="C:\Users\Administrator\Desktop\u=3356346522,3979960748&amp;fm=27&amp;gp=0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463536" y="771526"/>
            <a:ext cx="1995510" cy="2769801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25" name="组合 24"/>
          <p:cNvGrpSpPr/>
          <p:nvPr>
            <p:custDataLst>
              <p:tags r:id="rId4"/>
            </p:custDataLst>
          </p:nvPr>
        </p:nvGrpSpPr>
        <p:grpSpPr>
          <a:xfrm>
            <a:off x="6567733" y="750094"/>
            <a:ext cx="2031074" cy="2754072"/>
            <a:chOff x="17652" y="-1513"/>
            <a:chExt cx="4565" cy="5897"/>
          </a:xfrm>
        </p:grpSpPr>
        <p:pic>
          <p:nvPicPr>
            <p:cNvPr id="26" name="图片 25" descr="t011e94fd7fe1fd0082.jp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print"/>
            <a:srcRect l="5503" t="5418" r="50290" b="6637"/>
            <a:stretch>
              <a:fillRect/>
            </a:stretch>
          </p:blipFill>
          <p:spPr>
            <a:xfrm>
              <a:off x="17664" y="-1512"/>
              <a:ext cx="4553" cy="589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8" name="图片 27" descr="t011e94fd7fe1fd0082.jpg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 cstate="print"/>
            <a:srcRect l="5503" t="5418" r="50290" b="6637"/>
            <a:stretch>
              <a:fillRect/>
            </a:stretch>
          </p:blipFill>
          <p:spPr>
            <a:xfrm>
              <a:off x="17652" y="-1513"/>
              <a:ext cx="4553" cy="5896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30" name="图片 29"/>
          <p:cNvPicPr/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3855005" y="3507820"/>
            <a:ext cx="4757738" cy="127492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6" descr="C:\Users\Administrator\Desktop\CmQUOVoDxQSEOoS_AAAAAKgClCo891615195_副本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8023" y="750095"/>
            <a:ext cx="1898498" cy="2775347"/>
          </a:xfrm>
          <a:prstGeom prst="rect">
            <a:avLst/>
          </a:prstGeom>
          <a:noFill/>
        </p:spPr>
      </p:pic>
      <p:pic>
        <p:nvPicPr>
          <p:cNvPr id="16392" name="Picture 8" descr="C:\Users\Administrator\Desktop\t01796add05e2097db1_副本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61272" y="757238"/>
            <a:ext cx="2104398" cy="2757488"/>
          </a:xfrm>
          <a:prstGeom prst="rect">
            <a:avLst/>
          </a:prstGeom>
          <a:noFill/>
        </p:spPr>
      </p:pic>
      <p:sp>
        <p:nvSpPr>
          <p:cNvPr id="35" name="矩形 34"/>
          <p:cNvSpPr/>
          <p:nvPr/>
        </p:nvSpPr>
        <p:spPr>
          <a:xfrm>
            <a:off x="435974" y="3523089"/>
            <a:ext cx="3419031" cy="12880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</a:rPr>
              <a:t>    1942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</a:rPr>
              <a:t>年，毛泽东在延安文艺座谈会上提出文艺要为工农兵服务的方针。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6086901" y="917277"/>
            <a:ext cx="1398896" cy="166897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4077" y="2736018"/>
            <a:ext cx="3284616" cy="1864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829604" y="1213536"/>
            <a:ext cx="4394473" cy="82785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中国自己拍摄的第一部无声电影：</a:t>
            </a:r>
            <a:endParaRPr lang="en-US" altLang="zh-CN" sz="2200" b="1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京剧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《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定军山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》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（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 1905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年）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6938" y="3254429"/>
            <a:ext cx="4537139" cy="82785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中国自己拍摄的第一部有声电影： </a:t>
            </a:r>
            <a:endParaRPr lang="en-US" altLang="zh-CN" sz="2200" b="1" dirty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《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歌女红牡丹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》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（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 1931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年）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6265070" y="1061770"/>
            <a:ext cx="2141605" cy="2588896"/>
          </a:xfrm>
          <a:prstGeom prst="rect">
            <a:avLst/>
          </a:prstGeom>
        </p:spPr>
      </p:pic>
      <p:pic>
        <p:nvPicPr>
          <p:cNvPr id="68610" name="Picture 2" descr="http://5b0988e595225.cdn.sohucs.com/images/20190419/b19997bab3214a28892ed169a6e2b18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140" y="1103708"/>
            <a:ext cx="3257550" cy="2571752"/>
          </a:xfrm>
          <a:prstGeom prst="rect">
            <a:avLst/>
          </a:prstGeom>
          <a:noFill/>
        </p:spPr>
      </p:pic>
      <p:pic>
        <p:nvPicPr>
          <p:cNvPr id="68614" name="Picture 6" descr="http://img.mp.itc.cn/q_70,c_zoom,w_640/upload/20170418/bbf30f16412b4774ab887c3f67482b7a_th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1274" y="1061770"/>
            <a:ext cx="1790699" cy="263848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8"/>
          <p:cNvSpPr txBox="1"/>
          <p:nvPr>
            <p:custDataLst>
              <p:tags r:id="rId1"/>
            </p:custDataLst>
          </p:nvPr>
        </p:nvSpPr>
        <p:spPr>
          <a:xfrm>
            <a:off x="1235400" y="1211034"/>
            <a:ext cx="459632" cy="3393237"/>
          </a:xfrm>
          <a:prstGeom prst="rect">
            <a:avLst/>
          </a:prstGeom>
          <a:noFill/>
          <a:ln w="9525">
            <a:noFill/>
          </a:ln>
          <a:effectLst/>
        </p:spPr>
        <p:txBody>
          <a:bodyPr vert="horz" wrap="square" lIns="68580" tIns="34290" rIns="68580" bIns="34290" anchor="t">
            <a:spAutoFit/>
          </a:bodyPr>
          <a:lstStyle/>
          <a:p>
            <a:pPr lvl="0" algn="l" fontAlgn="auto">
              <a:lnSpc>
                <a:spcPct val="1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教育文化事业的发展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1" name="Text Box 13"/>
          <p:cNvSpPr txBox="1"/>
          <p:nvPr>
            <p:custDataLst>
              <p:tags r:id="rId2"/>
            </p:custDataLst>
          </p:nvPr>
        </p:nvSpPr>
        <p:spPr>
          <a:xfrm>
            <a:off x="2061264" y="876885"/>
            <a:ext cx="1345333" cy="1038746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教育的</a:t>
            </a:r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发展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2" name="Text Box 15"/>
          <p:cNvSpPr txBox="1"/>
          <p:nvPr>
            <p:custDataLst>
              <p:tags r:id="rId3"/>
            </p:custDataLst>
          </p:nvPr>
        </p:nvSpPr>
        <p:spPr>
          <a:xfrm>
            <a:off x="2000657" y="3522821"/>
            <a:ext cx="959750" cy="733566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 anchor="t">
            <a:spAutoFit/>
          </a:bodyPr>
          <a:lstStyle/>
          <a:p>
            <a:pPr lvl="0" algn="l" fontAlgn="auto">
              <a:lnSpc>
                <a:spcPct val="10000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文学艺术成就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3" name="Text Box 10"/>
          <p:cNvSpPr txBox="1"/>
          <p:nvPr>
            <p:custDataLst>
              <p:tags r:id="rId4"/>
            </p:custDataLst>
          </p:nvPr>
        </p:nvSpPr>
        <p:spPr>
          <a:xfrm>
            <a:off x="3211706" y="686300"/>
            <a:ext cx="1855706" cy="53091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兴办新式学校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4" name="Text Box 6"/>
          <p:cNvSpPr txBox="1"/>
          <p:nvPr>
            <p:custDataLst>
              <p:tags r:id="rId5"/>
            </p:custDataLst>
          </p:nvPr>
        </p:nvSpPr>
        <p:spPr>
          <a:xfrm>
            <a:off x="3255733" y="3432406"/>
            <a:ext cx="1263278" cy="45878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美术成就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5" name="Text Box 6"/>
          <p:cNvSpPr txBox="1"/>
          <p:nvPr>
            <p:custDataLst>
              <p:tags r:id="rId6"/>
            </p:custDataLst>
          </p:nvPr>
        </p:nvSpPr>
        <p:spPr>
          <a:xfrm>
            <a:off x="3268163" y="3070618"/>
            <a:ext cx="1315143" cy="53091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文学成就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6" name="Rectangle 3"/>
          <p:cNvSpPr txBox="1"/>
          <p:nvPr>
            <p:custDataLst>
              <p:tags r:id="rId7"/>
            </p:custDataLst>
          </p:nvPr>
        </p:nvSpPr>
        <p:spPr>
          <a:xfrm>
            <a:off x="3349119" y="2514904"/>
            <a:ext cx="1159179" cy="53091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出版业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7" name="Text Box 6"/>
          <p:cNvSpPr txBox="1"/>
          <p:nvPr>
            <p:custDataLst>
              <p:tags r:id="rId8"/>
            </p:custDataLst>
          </p:nvPr>
        </p:nvSpPr>
        <p:spPr>
          <a:xfrm>
            <a:off x="3263898" y="3802589"/>
            <a:ext cx="1244399" cy="53091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音乐成就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8" name="Text Box 6"/>
          <p:cNvSpPr txBox="1"/>
          <p:nvPr>
            <p:custDataLst>
              <p:tags r:id="rId9"/>
            </p:custDataLst>
          </p:nvPr>
        </p:nvSpPr>
        <p:spPr>
          <a:xfrm>
            <a:off x="3214370" y="4249244"/>
            <a:ext cx="1418569" cy="53091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电影成就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9" name="左大括号 28"/>
          <p:cNvSpPr/>
          <p:nvPr>
            <p:custDataLst>
              <p:tags r:id="rId10"/>
            </p:custDataLst>
          </p:nvPr>
        </p:nvSpPr>
        <p:spPr>
          <a:xfrm>
            <a:off x="3019141" y="866901"/>
            <a:ext cx="171451" cy="846536"/>
          </a:xfrm>
          <a:prstGeom prst="leftBrace">
            <a:avLst>
              <a:gd name="adj1" fmla="val 41813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 sz="22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0" name="左大括号 29"/>
          <p:cNvSpPr/>
          <p:nvPr>
            <p:custDataLst>
              <p:tags r:id="rId11"/>
            </p:custDataLst>
          </p:nvPr>
        </p:nvSpPr>
        <p:spPr>
          <a:xfrm>
            <a:off x="1749484" y="1217215"/>
            <a:ext cx="331194" cy="3070968"/>
          </a:xfrm>
          <a:prstGeom prst="leftBrace">
            <a:avLst>
              <a:gd name="adj1" fmla="val 25517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l"/>
            <a:endParaRPr lang="zh-CN" altLang="en-US" sz="2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左大括号 30"/>
          <p:cNvSpPr/>
          <p:nvPr>
            <p:custDataLst>
              <p:tags r:id="rId12"/>
            </p:custDataLst>
          </p:nvPr>
        </p:nvSpPr>
        <p:spPr>
          <a:xfrm>
            <a:off x="3055585" y="3217194"/>
            <a:ext cx="262237" cy="1411930"/>
          </a:xfrm>
          <a:prstGeom prst="leftBrace">
            <a:avLst>
              <a:gd name="adj1" fmla="val 35666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 sz="22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2" name="Text Box 10"/>
          <p:cNvSpPr txBox="1"/>
          <p:nvPr>
            <p:custDataLst>
              <p:tags r:id="rId13"/>
            </p:custDataLst>
          </p:nvPr>
        </p:nvSpPr>
        <p:spPr>
          <a:xfrm>
            <a:off x="3213188" y="1299254"/>
            <a:ext cx="2826698" cy="458780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废科举  发展新式教育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3" name="Rectangle 3"/>
          <p:cNvSpPr txBox="1"/>
          <p:nvPr>
            <p:custDataLst>
              <p:tags r:id="rId14"/>
            </p:custDataLst>
          </p:nvPr>
        </p:nvSpPr>
        <p:spPr>
          <a:xfrm>
            <a:off x="3406597" y="1894264"/>
            <a:ext cx="1405291" cy="530915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报刊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6" name="Text Box 13"/>
          <p:cNvSpPr txBox="1"/>
          <p:nvPr>
            <p:custDataLst>
              <p:tags r:id="rId15"/>
            </p:custDataLst>
          </p:nvPr>
        </p:nvSpPr>
        <p:spPr>
          <a:xfrm>
            <a:off x="1971968" y="2041317"/>
            <a:ext cx="1345333" cy="1038746"/>
          </a:xfrm>
          <a:prstGeom prst="rect">
            <a:avLst/>
          </a:prstGeom>
          <a:noFill/>
          <a:ln w="9525">
            <a:noFill/>
          </a:ln>
          <a:effectLst/>
        </p:spPr>
        <p:txBody>
          <a:bodyPr wrap="square" lIns="68580" tIns="34290" rIns="68580" bIns="34290" anchor="t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新闻出版业的发展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8" name="左大括号 37"/>
          <p:cNvSpPr/>
          <p:nvPr>
            <p:custDataLst>
              <p:tags r:id="rId16"/>
            </p:custDataLst>
          </p:nvPr>
        </p:nvSpPr>
        <p:spPr>
          <a:xfrm>
            <a:off x="3179875" y="2063479"/>
            <a:ext cx="171451" cy="892969"/>
          </a:xfrm>
          <a:prstGeom prst="leftBrace">
            <a:avLst>
              <a:gd name="adj1" fmla="val 41813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 sz="22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5" name="减号 44"/>
          <p:cNvSpPr/>
          <p:nvPr/>
        </p:nvSpPr>
        <p:spPr>
          <a:xfrm>
            <a:off x="5974866" y="1553151"/>
            <a:ext cx="1971675" cy="78224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减号 45"/>
          <p:cNvSpPr/>
          <p:nvPr/>
        </p:nvSpPr>
        <p:spPr>
          <a:xfrm rot="5400000">
            <a:off x="6215742" y="2960094"/>
            <a:ext cx="2775798" cy="171450"/>
          </a:xfrm>
          <a:prstGeom prst="mathMinus">
            <a:avLst>
              <a:gd name="adj1" fmla="val 10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左箭头 46"/>
          <p:cNvSpPr/>
          <p:nvPr/>
        </p:nvSpPr>
        <p:spPr>
          <a:xfrm>
            <a:off x="5246203" y="3771285"/>
            <a:ext cx="2443163" cy="39647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左大括号 48"/>
          <p:cNvSpPr/>
          <p:nvPr>
            <p:custDataLst>
              <p:tags r:id="rId17"/>
            </p:custDataLst>
          </p:nvPr>
        </p:nvSpPr>
        <p:spPr>
          <a:xfrm rot="10800000">
            <a:off x="5842705" y="788769"/>
            <a:ext cx="282179" cy="2210991"/>
          </a:xfrm>
          <a:prstGeom prst="leftBrace">
            <a:avLst>
              <a:gd name="adj1" fmla="val 41813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 sz="22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1" name="左大括号 50"/>
          <p:cNvSpPr/>
          <p:nvPr>
            <p:custDataLst>
              <p:tags r:id="rId18"/>
            </p:custDataLst>
          </p:nvPr>
        </p:nvSpPr>
        <p:spPr>
          <a:xfrm rot="10800000">
            <a:off x="4380751" y="3224337"/>
            <a:ext cx="255093" cy="1428751"/>
          </a:xfrm>
          <a:prstGeom prst="leftBrace">
            <a:avLst>
              <a:gd name="adj1" fmla="val 35666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 sz="22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755473" y="2148535"/>
            <a:ext cx="877163" cy="807913"/>
          </a:xfrm>
          <a:prstGeom prst="rect">
            <a:avLst/>
          </a:prstGeom>
          <a:noFill/>
        </p:spPr>
        <p:txBody>
          <a:bodyPr vert="horz" wrap="square" lIns="68580" tIns="34290" rIns="68580" bIns="34290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推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6" grpId="0"/>
      <p:bldP spid="38" grpId="0" animBg="1"/>
      <p:bldP spid="45" grpId="1" animBg="1"/>
      <p:bldP spid="46" grpId="0" animBg="1"/>
      <p:bldP spid="47" grpId="0" animBg="1"/>
      <p:bldP spid="49" grpId="0" animBg="1"/>
      <p:bldP spid="51" grpId="0" animBg="1"/>
      <p:bldP spid="5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532263" y="858650"/>
            <a:ext cx="8434316" cy="272382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 fontAlgn="ctr">
              <a:lnSpc>
                <a:spcPct val="150000"/>
              </a:lnSpc>
            </a:pP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1</a:t>
            </a:r>
            <a:r>
              <a:rPr lang="en-US" altLang="zh-CN" sz="23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.</a:t>
            </a:r>
            <a:r>
              <a:rPr lang="zh-CN" altLang="en-US" sz="23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“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罗兹曼主编的《中国的现代化》一书称：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“1905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年是新旧中国的分水岭。它标志着一个时代的结束和另一个时代的开始。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从教育发展的角度来看，所谓的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分水岭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指的是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(     )</a:t>
            </a:r>
            <a:endParaRPr lang="zh-CN" altLang="zh-CN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fontAlgn="ctr">
              <a:lnSpc>
                <a:spcPct val="150000"/>
              </a:lnSpc>
            </a:pP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．京师同文馆的建立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	B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．科举制度的废除</a:t>
            </a:r>
            <a:endParaRPr lang="zh-CN" altLang="zh-CN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fontAlgn="ctr">
              <a:lnSpc>
                <a:spcPct val="150000"/>
              </a:lnSpc>
            </a:pP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．京师大学堂的成立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	D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．《奏定学堂章程》的颁布</a:t>
            </a:r>
            <a:endParaRPr lang="zh-CN" altLang="zh-CN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7379103" y="2001968"/>
            <a:ext cx="404813" cy="494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</a:rPr>
              <a:t>B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239" y="856632"/>
            <a:ext cx="8502491" cy="33251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1.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了解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近代新式教育的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变革，新闻出版事业的发展、近代文学艺术成就等基本史实。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史料实证</a:t>
            </a:r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以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《申报》、商务印书馆等为例，了解大众传媒对近代社会生活的影响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lt"/>
              </a:rPr>
              <a:t>历史解释</a:t>
            </a:r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3.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通过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鲁迅等人的成就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使学生认识到，思想文化是一定时期的社会政治经济的反映。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唯物史观</a:t>
            </a:r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charset="-122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lt"/>
              </a:rPr>
              <a:t>4.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lt"/>
              </a:rPr>
              <a:t>通过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lt"/>
              </a:rPr>
              <a:t>对文艺作品的时代性进行分析，培养学生的爱国主义情感，增强学生的社会责任感。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时空观念、家国情怀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charset="-122"/>
              <a:sym typeface="+mn-lt"/>
            </a:endParaRPr>
          </a:p>
          <a:p>
            <a:pPr>
              <a:lnSpc>
                <a:spcPct val="130000"/>
              </a:lnSpc>
            </a:pPr>
            <a:endParaRPr lang="zh-CN" altLang="en-US" sz="2400" b="1" dirty="0">
              <a:latin typeface="华文中宋" panose="02010600040101010101" charset="-122"/>
              <a:ea typeface="华文中宋" panose="0201060004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19964" y="821084"/>
            <a:ext cx="7903063" cy="372563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2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.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世纪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年代至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40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年代初期，著名画作《田横五百士》《愚公移山》等在全国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流传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；优秀歌曲《毕业歌》《黄河大合吗》等在全国传唱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国人爱国，请用国货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挽回利权，振我中华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等成为商业广告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炙手可热的用语。这说明当时中国社会亟待解决的主要问题是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（   ）</a:t>
            </a:r>
            <a:endParaRPr lang="zh-CN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ctr">
              <a:lnSpc>
                <a:spcPct val="12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．开展实业救国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	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B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提高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人民生活水平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ctr">
              <a:lnSpc>
                <a:spcPct val="12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挽救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民族危亡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	     D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．发展教育培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养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青年</a:t>
            </a:r>
            <a:endParaRPr lang="zh-CN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303895" y="3046724"/>
            <a:ext cx="875824" cy="7319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</a:rPr>
              <a:t>C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4" grpId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00"/>
          <p:cNvSpPr txBox="1"/>
          <p:nvPr/>
        </p:nvSpPr>
        <p:spPr>
          <a:xfrm>
            <a:off x="1619672" y="1995686"/>
            <a:ext cx="5832688" cy="1872208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作业：完成课后探究题，并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标明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所考查知识点。</a:t>
            </a:r>
            <a:endParaRPr 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型作业：完成课时练习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-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913107" y="1491573"/>
          <a:ext cx="5289236" cy="2969274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2093250"/>
                <a:gridCol w="3195986"/>
              </a:tblGrid>
              <a:tr h="68763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70C0"/>
                          </a:solidFill>
                        </a:rPr>
                        <a:t>时期</a:t>
                      </a:r>
                      <a:endParaRPr lang="zh-CN" altLang="en-US" sz="2400" b="1" dirty="0">
                        <a:solidFill>
                          <a:srgbClr val="0070C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70C0"/>
                          </a:solidFill>
                        </a:rPr>
                        <a:t>新式学校</a:t>
                      </a:r>
                      <a:endParaRPr lang="zh-CN" altLang="en-US" sz="2400" b="1" dirty="0">
                        <a:solidFill>
                          <a:srgbClr val="0070C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  <a:tr h="91264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100" b="1" dirty="0" smtClean="0">
                          <a:solidFill>
                            <a:srgbClr val="0070C0"/>
                          </a:solidFill>
                        </a:rPr>
                        <a:t>  洋务运动</a:t>
                      </a:r>
                      <a:r>
                        <a:rPr lang="zh-CN" altLang="en-US" sz="2100" b="1" dirty="0">
                          <a:solidFill>
                            <a:srgbClr val="0070C0"/>
                          </a:solidFill>
                        </a:rPr>
                        <a:t>时期</a:t>
                      </a:r>
                      <a:endParaRPr lang="zh-CN" altLang="en-US" sz="2100" b="1" dirty="0">
                        <a:solidFill>
                          <a:srgbClr val="0070C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粗黑宋简体" panose="02000000000000000000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  <a:tr h="91264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100" b="1" dirty="0" smtClean="0">
                          <a:solidFill>
                            <a:srgbClr val="0070C0"/>
                          </a:solidFill>
                        </a:rPr>
                        <a:t> 甲午中日战争后</a:t>
                      </a:r>
                      <a:endParaRPr lang="zh-CN" altLang="en-US" sz="2100" b="1" dirty="0" smtClean="0">
                        <a:solidFill>
                          <a:srgbClr val="0070C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  <a:tr h="45634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100" b="1" dirty="0" smtClean="0">
                          <a:solidFill>
                            <a:srgbClr val="0070C0"/>
                          </a:solidFill>
                        </a:rPr>
                        <a:t>  百日维新</a:t>
                      </a:r>
                      <a:r>
                        <a:rPr lang="zh-CN" altLang="en-US" sz="2100" b="1" dirty="0">
                          <a:solidFill>
                            <a:srgbClr val="0070C0"/>
                          </a:solidFill>
                        </a:rPr>
                        <a:t>期间</a:t>
                      </a:r>
                      <a:endParaRPr lang="zh-CN" altLang="en-US" sz="2100" b="1" dirty="0">
                        <a:solidFill>
                          <a:srgbClr val="0070C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方正粗黑宋简体" panose="02000000000000000000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" name="矩形 97"/>
          <p:cNvSpPr/>
          <p:nvPr>
            <p:custDataLst>
              <p:tags r:id="rId2"/>
            </p:custDataLst>
          </p:nvPr>
        </p:nvSpPr>
        <p:spPr>
          <a:xfrm>
            <a:off x="4629013" y="2181890"/>
            <a:ext cx="1985159" cy="89678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同文馆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福州船政学堂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99"/>
          <p:cNvSpPr/>
          <p:nvPr>
            <p:custDataLst>
              <p:tags r:id="rId3"/>
            </p:custDataLst>
          </p:nvPr>
        </p:nvSpPr>
        <p:spPr>
          <a:xfrm>
            <a:off x="4379416" y="3117056"/>
            <a:ext cx="3044404" cy="89678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北洋西学堂（天津）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南洋公学（上海）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矩形 101"/>
          <p:cNvSpPr/>
          <p:nvPr>
            <p:custDataLst>
              <p:tags r:id="rId4"/>
            </p:custDataLst>
          </p:nvPr>
        </p:nvSpPr>
        <p:spPr>
          <a:xfrm>
            <a:off x="4846353" y="4023054"/>
            <a:ext cx="1661160" cy="43767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京师大学堂</a:t>
            </a:r>
            <a:endParaRPr lang="zh-CN" altLang="en-US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圆角矩形标注 9"/>
          <p:cNvSpPr/>
          <p:nvPr>
            <p:custDataLst>
              <p:tags r:id="rId5"/>
            </p:custDataLst>
          </p:nvPr>
        </p:nvSpPr>
        <p:spPr>
          <a:xfrm>
            <a:off x="6248129" y="1861849"/>
            <a:ext cx="2422458" cy="829469"/>
          </a:xfrm>
          <a:prstGeom prst="wedgeRoundRectCallout">
            <a:avLst>
              <a:gd name="adj1" fmla="val -58030"/>
              <a:gd name="adj2" fmla="val 2162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</a:rPr>
              <a:t>中国第一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所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</a:rPr>
              <a:t>新式</a:t>
            </a:r>
            <a:r>
              <a:rPr lang="zh-CN" altLang="en-US" sz="2400" b="1" dirty="0">
                <a:solidFill>
                  <a:srgbClr val="FF0000"/>
                </a:solidFill>
              </a:rPr>
              <a:t>学堂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98585" y="815042"/>
            <a:ext cx="2503033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教育的发展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69278" y="1400329"/>
            <a:ext cx="5634773" cy="25068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rPr>
              <a:t>“臣等伏思欲悉各国情形，必先谙其言语文字，方不受人欺蒙。各国均以重资聘请中国人讲解文义，而中国迄无熟悉外国语言文字之人，恐无以悉其底蕴。”</a:t>
            </a:r>
            <a:endParaRPr lang="en-US" altLang="zh-CN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———</a:t>
            </a: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rPr>
              <a:t>奕䜣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rPr>
              <a:t>遵议设立同文馆折</a:t>
            </a:r>
            <a:r>
              <a:rPr lang="en-US" altLang="zh-CN" sz="2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6" descr="http://i1.go2yd.com/image.php?url=0IG5zDWZMn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2645" y="1158920"/>
            <a:ext cx="2657475" cy="298965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3351" y="3777311"/>
            <a:ext cx="8058150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据材料，概括同文馆所设课程的特点。</a:t>
            </a:r>
            <a:endParaRPr lang="en-US" altLang="zh-CN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结合所学知识，指出同文馆是哪一派别创办的。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16577" y="682734"/>
            <a:ext cx="4311117" cy="36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19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9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京师同文馆八年课程表</a:t>
            </a:r>
            <a:r>
              <a:rPr lang="en-US" altLang="zh-CN" sz="19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9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19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1876</a:t>
            </a:r>
            <a:r>
              <a:rPr lang="zh-CN" altLang="en-US" sz="19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年）</a:t>
            </a:r>
            <a:endParaRPr lang="zh-CN" altLang="en-US" sz="19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663792" y="1082331"/>
          <a:ext cx="5891358" cy="2679093"/>
        </p:xfrm>
        <a:graphic>
          <a:graphicData uri="http://schemas.openxmlformats.org/drawingml/2006/table">
            <a:tbl>
              <a:tblPr/>
              <a:tblGrid>
                <a:gridCol w="642129"/>
                <a:gridCol w="5249229"/>
              </a:tblGrid>
              <a:tr h="26811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时间</a:t>
                      </a:r>
                      <a:endParaRPr lang="zh-CN" altLang="en-US" sz="18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课程</a:t>
                      </a:r>
                      <a:r>
                        <a:rPr lang="zh-CN" altLang="en-US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内容</a:t>
                      </a:r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首</a:t>
                      </a:r>
                      <a:r>
                        <a:rPr lang="zh-CN" altLang="en-US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</a:t>
                      </a:r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认字写字；浅解辞句；讲解浅</a:t>
                      </a:r>
                      <a:r>
                        <a:rPr lang="zh-CN" altLang="en-US" sz="18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二年</a:t>
                      </a:r>
                      <a:endParaRPr lang="zh-CN" altLang="en-US" sz="18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kern="1200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讲解浅书；练习文法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；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翻译</a:t>
                      </a:r>
                      <a:r>
                        <a:rPr lang="zh-CN" altLang="en-US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条子</a:t>
                      </a:r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三年</a:t>
                      </a:r>
                      <a:endParaRPr lang="zh-CN" altLang="en-US" sz="18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讲</a:t>
                      </a:r>
                      <a:r>
                        <a:rPr lang="zh-CN" altLang="en-US" sz="1800" b="1" dirty="0">
                          <a:solidFill>
                            <a:srgbClr val="01621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各国</a:t>
                      </a:r>
                      <a:r>
                        <a:rPr lang="zh-CN" altLang="en-US" sz="1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地图；读</a:t>
                      </a:r>
                      <a:r>
                        <a:rPr lang="zh-CN" altLang="en-US" sz="1800" b="1" kern="1200" dirty="0">
                          <a:solidFill>
                            <a:srgbClr val="01621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各国</a:t>
                      </a:r>
                      <a:r>
                        <a:rPr lang="zh-CN" altLang="en-US" sz="1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史略；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翻译</a:t>
                      </a:r>
                      <a:r>
                        <a:rPr lang="zh-CN" altLang="en-US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选编</a:t>
                      </a:r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四年</a:t>
                      </a:r>
                      <a:endParaRPr lang="zh-CN" altLang="en-US" sz="18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数理启蒙；代数学</a:t>
                      </a:r>
                      <a:r>
                        <a:rPr lang="zh-CN" altLang="en-US" sz="1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；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翻译</a:t>
                      </a:r>
                      <a:r>
                        <a:rPr lang="zh-CN" altLang="en-US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公文</a:t>
                      </a:r>
                      <a:endParaRPr lang="zh-CN" altLang="en-US" sz="18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五年</a:t>
                      </a:r>
                      <a:endParaRPr lang="zh-CN" altLang="en-US" sz="18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kern="1200" dirty="0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讲求格物；几何原本；平三角、弧三角</a:t>
                      </a:r>
                      <a:r>
                        <a:rPr lang="zh-CN" altLang="en-US" sz="1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；练习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译</a:t>
                      </a:r>
                      <a:r>
                        <a:rPr lang="zh-CN" altLang="en-US" sz="1800" b="1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书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43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六年</a:t>
                      </a:r>
                      <a:endParaRPr lang="zh-CN" altLang="en-US" sz="18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讲求</a:t>
                      </a:r>
                      <a:r>
                        <a:rPr lang="zh-CN" altLang="en-US" sz="1800" b="1" kern="1200" dirty="0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机器</a:t>
                      </a:r>
                      <a:r>
                        <a:rPr lang="zh-CN" altLang="en-US" sz="1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；</a:t>
                      </a:r>
                      <a:r>
                        <a:rPr lang="zh-CN" altLang="en-US" sz="1800" b="1" kern="1200" dirty="0">
                          <a:solidFill>
                            <a:srgbClr val="7030A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微分积分；航海测算</a:t>
                      </a:r>
                      <a:r>
                        <a:rPr lang="zh-CN" altLang="en-US" sz="18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；练习</a:t>
                      </a:r>
                      <a:r>
                        <a:rPr lang="zh-CN" altLang="en-US" sz="1800" b="1" kern="1200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译</a:t>
                      </a:r>
                      <a:r>
                        <a:rPr lang="zh-CN" altLang="en-US" sz="1800" b="1" kern="1200" dirty="0" smtClean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书</a:t>
                      </a:r>
                      <a:endParaRPr lang="zh-CN" altLang="en-US" sz="1800" b="1" kern="1200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43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七年</a:t>
                      </a:r>
                      <a:endParaRPr lang="zh-CN" altLang="en-US" sz="18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……</a:t>
                      </a:r>
                      <a:endParaRPr lang="zh-CN" altLang="en-US" sz="1800" b="1" kern="120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439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八年</a:t>
                      </a:r>
                      <a:endParaRPr lang="zh-CN" altLang="en-US" sz="1800" b="1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1" kern="120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+mn-cs"/>
                        </a:rPr>
                        <a:t>……</a:t>
                      </a:r>
                      <a:endParaRPr lang="zh-CN" altLang="en-US" sz="1800" b="1" kern="120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31747" marR="3174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458307" y="4476922"/>
            <a:ext cx="1521618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1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洋务派</a:t>
            </a:r>
            <a:endParaRPr lang="en-US" altLang="zh-CN" sz="1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18834" y="3777311"/>
            <a:ext cx="3800564" cy="7340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注重学习外语</a:t>
            </a:r>
            <a:r>
              <a:rPr lang="zh-CN" altLang="en-US" sz="1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18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8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注重</a:t>
            </a:r>
            <a:r>
              <a:rPr lang="zh-CN" altLang="en-US" sz="1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学习西方的科学技术</a:t>
            </a:r>
            <a:endParaRPr lang="zh-CN" altLang="en-US" sz="1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345629" y="1080848"/>
            <a:ext cx="4044788" cy="3153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4325566" y="976490"/>
            <a:ext cx="4448783" cy="35594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1901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清政府决定从次年开始，废除八股文。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1903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清政府因科举阻碍学校发展，决定逐步废除科举制。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1905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清政府谕令一律停止科举考试，还通令兴办学堂，颁布各级学堂章程，统一全国学制。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tretch>
            <a:fillRect/>
          </a:stretch>
        </p:blipFill>
        <p:spPr>
          <a:xfrm>
            <a:off x="1673157" y="2589496"/>
            <a:ext cx="7015206" cy="22015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9608" y="747452"/>
            <a:ext cx="8379618" cy="18420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材料一：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明清时期，政府规定科举考试只许在四书五经范围内命题，考生只能根据指定的观点答卷，不准发挥自己的见解。答卷的文体，只限于八股文。 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    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+mn-ea"/>
            </a:endParaRPr>
          </a:p>
          <a:p>
            <a:pPr algn="r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初中历史教材七年级下册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6496" y="2272119"/>
            <a:ext cx="123229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材料二：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5965" y="835027"/>
            <a:ext cx="7926801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据材料并结合所学知识，分析科举考试和新式学堂在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和人才培养方向上分别有何不同？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4749" y="2350611"/>
            <a:ext cx="8255540" cy="10849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学习内容</a:t>
            </a:r>
            <a:r>
              <a:rPr lang="en-US" altLang="zh-CN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r>
              <a:rPr lang="zh-CN" altLang="zh-CN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从单一的</a:t>
            </a: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儒学经典</a:t>
            </a:r>
            <a:r>
              <a:rPr lang="zh-CN" altLang="zh-CN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转变为外语、数学、科学等</a:t>
            </a: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多个</a:t>
            </a:r>
            <a:r>
              <a:rPr lang="zh-CN" altLang="zh-CN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学科</a:t>
            </a: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  <a:endParaRPr lang="en-US" altLang="zh-CN" sz="2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培养方向：</a:t>
            </a:r>
            <a:r>
              <a:rPr lang="zh-CN" altLang="zh-CN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从</a:t>
            </a: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ea"/>
              </a:rPr>
              <a:t>科举入仕</a:t>
            </a:r>
            <a:r>
              <a:rPr lang="zh-CN" altLang="zh-CN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转变为培养适应社会发展</a:t>
            </a: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所</a:t>
            </a:r>
            <a:r>
              <a:rPr lang="zh-CN" altLang="zh-CN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需</a:t>
            </a: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</a:t>
            </a:r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ea"/>
              </a:rPr>
              <a:t>新式人才</a:t>
            </a:r>
            <a:endParaRPr lang="zh-CN" altLang="en-US" sz="2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AS_UNIQUEID" val="13180"/>
</p:tagLst>
</file>

<file path=ppt/tags/tag101.xml><?xml version="1.0" encoding="utf-8"?>
<p:tagLst xmlns:p="http://schemas.openxmlformats.org/presentationml/2006/main">
  <p:tag name="AS_UNIQUEID" val="13181"/>
</p:tagLst>
</file>

<file path=ppt/tags/tag102.xml><?xml version="1.0" encoding="utf-8"?>
<p:tagLst xmlns:p="http://schemas.openxmlformats.org/presentationml/2006/main">
  <p:tag name="AS_UNIQUEID" val="13182"/>
</p:tagLst>
</file>

<file path=ppt/tags/tag103.xml><?xml version="1.0" encoding="utf-8"?>
<p:tagLst xmlns:p="http://schemas.openxmlformats.org/presentationml/2006/main">
  <p:tag name="AS_UNIQUEID" val="3946"/>
</p:tagLst>
</file>

<file path=ppt/tags/tag104.xml><?xml version="1.0" encoding="utf-8"?>
<p:tagLst xmlns:p="http://schemas.openxmlformats.org/presentationml/2006/main">
  <p:tag name="AS_UNIQUEID" val="4162"/>
</p:tagLst>
</file>

<file path=ppt/tags/tag105.xml><?xml version="1.0" encoding="utf-8"?>
<p:tagLst xmlns:p="http://schemas.openxmlformats.org/presentationml/2006/main">
  <p:tag name="AS_UNIQUEID" val="524"/>
</p:tagLst>
</file>

<file path=ppt/tags/tag106.xml><?xml version="1.0" encoding="utf-8"?>
<p:tagLst xmlns:p="http://schemas.openxmlformats.org/presentationml/2006/main">
  <p:tag name="AS_UNIQUEID" val="13605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07.xml><?xml version="1.0" encoding="utf-8"?>
<p:tagLst xmlns:p="http://schemas.openxmlformats.org/presentationml/2006/main">
  <p:tag name="AS_UNIQUEID" val="13607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08.xml><?xml version="1.0" encoding="utf-8"?>
<p:tagLst xmlns:p="http://schemas.openxmlformats.org/presentationml/2006/main">
  <p:tag name="AS_UNIQUEID" val="793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09.xml><?xml version="1.0" encoding="utf-8"?>
<p:tagLst xmlns:p="http://schemas.openxmlformats.org/presentationml/2006/main">
  <p:tag name="AS_UNIQUEID" val="374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AS_UNIQUEID" val="375"/>
</p:tagLst>
</file>

<file path=ppt/tags/tag111.xml><?xml version="1.0" encoding="utf-8"?>
<p:tagLst xmlns:p="http://schemas.openxmlformats.org/presentationml/2006/main">
  <p:tag name="AS_UNIQUEID" val="376"/>
</p:tagLst>
</file>

<file path=ppt/tags/tag112.xml><?xml version="1.0" encoding="utf-8"?>
<p:tagLst xmlns:p="http://schemas.openxmlformats.org/presentationml/2006/main">
  <p:tag name="AS_UNIQUEID" val="13606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13.xml><?xml version="1.0" encoding="utf-8"?>
<p:tagLst xmlns:p="http://schemas.openxmlformats.org/presentationml/2006/main">
  <p:tag name="AS_UNIQUEID" val="13608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14.xml><?xml version="1.0" encoding="utf-8"?>
<p:tagLst xmlns:p="http://schemas.openxmlformats.org/presentationml/2006/main">
  <p:tag name="AS_UNIQUEID" val="4220"/>
  <p:tag name="KSO_WM_BEAUTIFY_FLAG" val="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15.xml><?xml version="1.0" encoding="utf-8"?>
<p:tagLst xmlns:p="http://schemas.openxmlformats.org/presentationml/2006/main">
  <p:tag name="AS_UNIQUEID" val="51"/>
  <p:tag name="KSO_WM_SCREEN_THEME_FLAG" val="jT9r0yx+XIg0qlwic5zpU+W7Nr1iFnCZ1L4B2G75o0+20TcV/6kgVSciIFUh80Xw8tlN80DisKmvq5leOBVOGyQTjOjiY2PriA03yuosm7Q="/>
  <p:tag name="KSO_WM_UNIT_MEDIACOVER_BTN_POS" val="c"/>
  <p:tag name="KSO_WM_UNIT_MEDIACOVER_BTN_STATE" val="1"/>
  <p:tag name="KSO_WM_UNIT_MEDIACOVER_BTN_STYLE" val="ee0bc779c1f3d7f3e90c96344320e69a"/>
  <p:tag name="KSO_WM_UNIT_MEDIACOVER_RGB" val="000000"/>
  <p:tag name="KSO_WM_UNIT_MEDIACOVER_STYLEID" val="1"/>
  <p:tag name="KSO_WM_UNIT_MEDIACOVER_TEXT" val=""/>
  <p:tag name="KSO_WM_UNIT_MEDIACOVER_TEXTSTATE" val="0"/>
  <p:tag name="KSO_WM_UNIT_MEDIACOVER_TRANSPARENCY" val="0.5"/>
</p:tagLst>
</file>

<file path=ppt/tags/tag116.xml><?xml version="1.0" encoding="utf-8"?>
<p:tagLst xmlns:p="http://schemas.openxmlformats.org/presentationml/2006/main">
  <p:tag name="AS_UNIQUEID" val="4405"/>
</p:tagLst>
</file>

<file path=ppt/tags/tag117.xml><?xml version="1.0" encoding="utf-8"?>
<p:tagLst xmlns:p="http://schemas.openxmlformats.org/presentationml/2006/main">
  <p:tag name="AS_UNIQUEID" val="4408"/>
</p:tagLst>
</file>

<file path=ppt/tags/tag118.xml><?xml version="1.0" encoding="utf-8"?>
<p:tagLst xmlns:p="http://schemas.openxmlformats.org/presentationml/2006/main">
  <p:tag name="AS_UNIQUEID" val="4409"/>
</p:tagLst>
</file>

<file path=ppt/tags/tag119.xml><?xml version="1.0" encoding="utf-8"?>
<p:tagLst xmlns:p="http://schemas.openxmlformats.org/presentationml/2006/main">
  <p:tag name="AS_UNIQUEID" val="4410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AS_UNIQUEID" val="4411"/>
</p:tagLst>
</file>

<file path=ppt/tags/tag121.xml><?xml version="1.0" encoding="utf-8"?>
<p:tagLst xmlns:p="http://schemas.openxmlformats.org/presentationml/2006/main">
  <p:tag name="AS_UNIQUEID" val="4412"/>
</p:tagLst>
</file>

<file path=ppt/tags/tag122.xml><?xml version="1.0" encoding="utf-8"?>
<p:tagLst xmlns:p="http://schemas.openxmlformats.org/presentationml/2006/main">
  <p:tag name="AS_UNIQUEID" val="1441"/>
  <p:tag name="KSO_WM_BEAUTIFY_FLAG" val=""/>
</p:tagLst>
</file>

<file path=ppt/tags/tag123.xml><?xml version="1.0" encoding="utf-8"?>
<p:tagLst xmlns:p="http://schemas.openxmlformats.org/presentationml/2006/main">
  <p:tag name="AS_UNIQUEID" val="374"/>
</p:tagLst>
</file>

<file path=ppt/tags/tag124.xml><?xml version="1.0" encoding="utf-8"?>
<p:tagLst xmlns:p="http://schemas.openxmlformats.org/presentationml/2006/main">
  <p:tag name="AS_UNIQUEID" val="375"/>
</p:tagLst>
</file>

<file path=ppt/tags/tag125.xml><?xml version="1.0" encoding="utf-8"?>
<p:tagLst xmlns:p="http://schemas.openxmlformats.org/presentationml/2006/main">
  <p:tag name="AS_UNIQUEID" val="376"/>
</p:tagLst>
</file>

<file path=ppt/tags/tag126.xml><?xml version="1.0" encoding="utf-8"?>
<p:tagLst xmlns:p="http://schemas.openxmlformats.org/presentationml/2006/main">
  <p:tag name="AS_UNIQUEID" val="4217"/>
</p:tagLst>
</file>

<file path=ppt/tags/tag127.xml><?xml version="1.0" encoding="utf-8"?>
<p:tagLst xmlns:p="http://schemas.openxmlformats.org/presentationml/2006/main">
  <p:tag name="AS_UNIQUEID" val="374"/>
</p:tagLst>
</file>

<file path=ppt/tags/tag128.xml><?xml version="1.0" encoding="utf-8"?>
<p:tagLst xmlns:p="http://schemas.openxmlformats.org/presentationml/2006/main">
  <p:tag name="AS_UNIQUEID" val="375"/>
</p:tagLst>
</file>

<file path=ppt/tags/tag129.xml><?xml version="1.0" encoding="utf-8"?>
<p:tagLst xmlns:p="http://schemas.openxmlformats.org/presentationml/2006/main">
  <p:tag name="AS_UNIQUEID" val="376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30.xml><?xml version="1.0" encoding="utf-8"?>
<p:tagLst xmlns:p="http://schemas.openxmlformats.org/presentationml/2006/main">
  <p:tag name="AS_UNIQUEID" val="374"/>
</p:tagLst>
</file>

<file path=ppt/tags/tag131.xml><?xml version="1.0" encoding="utf-8"?>
<p:tagLst xmlns:p="http://schemas.openxmlformats.org/presentationml/2006/main">
  <p:tag name="AS_UNIQUEID" val="375"/>
</p:tagLst>
</file>

<file path=ppt/tags/tag132.xml><?xml version="1.0" encoding="utf-8"?>
<p:tagLst xmlns:p="http://schemas.openxmlformats.org/presentationml/2006/main">
  <p:tag name="AS_UNIQUEID" val="376"/>
</p:tagLst>
</file>

<file path=ppt/tags/tag133.xml><?xml version="1.0" encoding="utf-8"?>
<p:tagLst xmlns:p="http://schemas.openxmlformats.org/presentationml/2006/main">
  <p:tag name="AS_UNIQUEID" val="4238"/>
</p:tagLst>
</file>

<file path=ppt/tags/tag134.xml><?xml version="1.0" encoding="utf-8"?>
<p:tagLst xmlns:p="http://schemas.openxmlformats.org/presentationml/2006/main">
  <p:tag name="AS_UNIQUEID" val="4241"/>
</p:tagLst>
</file>

<file path=ppt/tags/tag135.xml><?xml version="1.0" encoding="utf-8"?>
<p:tagLst xmlns:p="http://schemas.openxmlformats.org/presentationml/2006/main">
  <p:tag name="AS_UNIQUEID" val="374"/>
</p:tagLst>
</file>

<file path=ppt/tags/tag136.xml><?xml version="1.0" encoding="utf-8"?>
<p:tagLst xmlns:p="http://schemas.openxmlformats.org/presentationml/2006/main">
  <p:tag name="AS_UNIQUEID" val="375"/>
</p:tagLst>
</file>

<file path=ppt/tags/tag137.xml><?xml version="1.0" encoding="utf-8"?>
<p:tagLst xmlns:p="http://schemas.openxmlformats.org/presentationml/2006/main">
  <p:tag name="AS_UNIQUEID" val="376"/>
</p:tagLst>
</file>

<file path=ppt/tags/tag138.xml><?xml version="1.0" encoding="utf-8"?>
<p:tagLst xmlns:p="http://schemas.openxmlformats.org/presentationml/2006/main">
  <p:tag name="AS_UNIQUEID" val="4245"/>
</p:tagLst>
</file>

<file path=ppt/tags/tag139.xml><?xml version="1.0" encoding="utf-8"?>
<p:tagLst xmlns:p="http://schemas.openxmlformats.org/presentationml/2006/main">
  <p:tag name="AS_UNIQUEID" val="4247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AS_UNIQUEID" val="374"/>
</p:tagLst>
</file>

<file path=ppt/tags/tag141.xml><?xml version="1.0" encoding="utf-8"?>
<p:tagLst xmlns:p="http://schemas.openxmlformats.org/presentationml/2006/main">
  <p:tag name="AS_UNIQUEID" val="375"/>
</p:tagLst>
</file>

<file path=ppt/tags/tag142.xml><?xml version="1.0" encoding="utf-8"?>
<p:tagLst xmlns:p="http://schemas.openxmlformats.org/presentationml/2006/main">
  <p:tag name="AS_UNIQUEID" val="376"/>
</p:tagLst>
</file>

<file path=ppt/tags/tag143.xml><?xml version="1.0" encoding="utf-8"?>
<p:tagLst xmlns:p="http://schemas.openxmlformats.org/presentationml/2006/main">
  <p:tag name="AS_UNIQUEID" val="11903"/>
</p:tagLst>
</file>

<file path=ppt/tags/tag144.xml><?xml version="1.0" encoding="utf-8"?>
<p:tagLst xmlns:p="http://schemas.openxmlformats.org/presentationml/2006/main">
  <p:tag name="AS_UNIQUEID" val="11438"/>
  <p:tag name="KSO_WM_BEAUTIFY_FLAG" val=""/>
</p:tagLst>
</file>

<file path=ppt/tags/tag145.xml><?xml version="1.0" encoding="utf-8"?>
<p:tagLst xmlns:p="http://schemas.openxmlformats.org/presentationml/2006/main">
  <p:tag name="AS_UNIQUEID" val="11445"/>
</p:tagLst>
</file>

<file path=ppt/tags/tag146.xml><?xml version="1.0" encoding="utf-8"?>
<p:tagLst xmlns:p="http://schemas.openxmlformats.org/presentationml/2006/main">
  <p:tag name="AS_UNIQUEID" val="11446"/>
  <p:tag name="KSO_WM_BEAUTIFY_FLAG" val=""/>
</p:tagLst>
</file>

<file path=ppt/tags/tag147.xml><?xml version="1.0" encoding="utf-8"?>
<p:tagLst xmlns:p="http://schemas.openxmlformats.org/presentationml/2006/main">
  <p:tag name="AS_UNIQUEID" val="11446"/>
  <p:tag name="KSO_WM_BEAUTIFY_FLAG" val=""/>
</p:tagLst>
</file>

<file path=ppt/tags/tag148.xml><?xml version="1.0" encoding="utf-8"?>
<p:tagLst xmlns:p="http://schemas.openxmlformats.org/presentationml/2006/main">
  <p:tag name="AS_UNIQUEID" val="13202"/>
</p:tagLst>
</file>

<file path=ppt/tags/tag149.xml><?xml version="1.0" encoding="utf-8"?>
<p:tagLst xmlns:p="http://schemas.openxmlformats.org/presentationml/2006/main">
  <p:tag name="AS_UNIQUEID" val="374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AS_UNIQUEID" val="375"/>
</p:tagLst>
</file>

<file path=ppt/tags/tag151.xml><?xml version="1.0" encoding="utf-8"?>
<p:tagLst xmlns:p="http://schemas.openxmlformats.org/presentationml/2006/main">
  <p:tag name="AS_UNIQUEID" val="376"/>
</p:tagLst>
</file>

<file path=ppt/tags/tag152.xml><?xml version="1.0" encoding="utf-8"?>
<p:tagLst xmlns:p="http://schemas.openxmlformats.org/presentationml/2006/main">
  <p:tag name="AS_UNIQUEID" val="4264"/>
</p:tagLst>
</file>

<file path=ppt/tags/tag153.xml><?xml version="1.0" encoding="utf-8"?>
<p:tagLst xmlns:p="http://schemas.openxmlformats.org/presentationml/2006/main">
  <p:tag name="AS_UNIQUEID" val="4269"/>
</p:tagLst>
</file>

<file path=ppt/tags/tag154.xml><?xml version="1.0" encoding="utf-8"?>
<p:tagLst xmlns:p="http://schemas.openxmlformats.org/presentationml/2006/main">
  <p:tag name="AS_UNIQUEID" val="374"/>
</p:tagLst>
</file>

<file path=ppt/tags/tag155.xml><?xml version="1.0" encoding="utf-8"?>
<p:tagLst xmlns:p="http://schemas.openxmlformats.org/presentationml/2006/main">
  <p:tag name="AS_UNIQUEID" val="375"/>
</p:tagLst>
</file>

<file path=ppt/tags/tag156.xml><?xml version="1.0" encoding="utf-8"?>
<p:tagLst xmlns:p="http://schemas.openxmlformats.org/presentationml/2006/main">
  <p:tag name="AS_UNIQUEID" val="376"/>
</p:tagLst>
</file>

<file path=ppt/tags/tag157.xml><?xml version="1.0" encoding="utf-8"?>
<p:tagLst xmlns:p="http://schemas.openxmlformats.org/presentationml/2006/main">
  <p:tag name="AS_UNIQUEID" val="1568"/>
</p:tagLst>
</file>

<file path=ppt/tags/tag158.xml><?xml version="1.0" encoding="utf-8"?>
<p:tagLst xmlns:p="http://schemas.openxmlformats.org/presentationml/2006/main">
  <p:tag name="AS_UNIQUEID" val="374"/>
</p:tagLst>
</file>

<file path=ppt/tags/tag159.xml><?xml version="1.0" encoding="utf-8"?>
<p:tagLst xmlns:p="http://schemas.openxmlformats.org/presentationml/2006/main">
  <p:tag name="AS_UNIQUEID" val="375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60.xml><?xml version="1.0" encoding="utf-8"?>
<p:tagLst xmlns:p="http://schemas.openxmlformats.org/presentationml/2006/main">
  <p:tag name="AS_UNIQUEID" val="376"/>
</p:tagLst>
</file>

<file path=ppt/tags/tag161.xml><?xml version="1.0" encoding="utf-8"?>
<p:tagLst xmlns:p="http://schemas.openxmlformats.org/presentationml/2006/main">
  <p:tag name="AS_UNIQUEID" val="1614"/>
  <p:tag name="KSO_WM_BEAUTIFY_FLAG" val=""/>
</p:tagLst>
</file>

<file path=ppt/tags/tag162.xml><?xml version="1.0" encoding="utf-8"?>
<p:tagLst xmlns:p="http://schemas.openxmlformats.org/presentationml/2006/main">
  <p:tag name="AS_UNIQUEID" val="1615"/>
  <p:tag name="KSO_WM_BEAUTIFY_FLAG" val=""/>
</p:tagLst>
</file>

<file path=ppt/tags/tag163.xml><?xml version="1.0" encoding="utf-8"?>
<p:tagLst xmlns:p="http://schemas.openxmlformats.org/presentationml/2006/main">
  <p:tag name="AS_UNIQUEID" val="1616"/>
  <p:tag name="KSO_WM_BEAUTIFY_FLAG" val=""/>
</p:tagLst>
</file>

<file path=ppt/tags/tag164.xml><?xml version="1.0" encoding="utf-8"?>
<p:tagLst xmlns:p="http://schemas.openxmlformats.org/presentationml/2006/main">
  <p:tag name="AS_UNIQUEID" val="1617"/>
  <p:tag name="KSO_WM_BEAUTIFY_FLAG" val=""/>
</p:tagLst>
</file>

<file path=ppt/tags/tag165.xml><?xml version="1.0" encoding="utf-8"?>
<p:tagLst xmlns:p="http://schemas.openxmlformats.org/presentationml/2006/main">
  <p:tag name="AS_UNIQUEID" val="1618"/>
  <p:tag name="KSO_WM_BEAUTIFY_FLAG" val=""/>
</p:tagLst>
</file>

<file path=ppt/tags/tag166.xml><?xml version="1.0" encoding="utf-8"?>
<p:tagLst xmlns:p="http://schemas.openxmlformats.org/presentationml/2006/main">
  <p:tag name="AS_UNIQUEID" val="1619"/>
  <p:tag name="KSO_WM_BEAUTIFY_FLAG" val=""/>
</p:tagLst>
</file>

<file path=ppt/tags/tag167.xml><?xml version="1.0" encoding="utf-8"?>
<p:tagLst xmlns:p="http://schemas.openxmlformats.org/presentationml/2006/main">
  <p:tag name="AS_UNIQUEID" val="1620"/>
  <p:tag name="KSO_WM_BEAUTIFY_FLAG" val=""/>
</p:tagLst>
</file>

<file path=ppt/tags/tag168.xml><?xml version="1.0" encoding="utf-8"?>
<p:tagLst xmlns:p="http://schemas.openxmlformats.org/presentationml/2006/main">
  <p:tag name="AS_UNIQUEID" val="1621"/>
  <p:tag name="KSO_WM_BEAUTIFY_FLAG" val=""/>
</p:tagLst>
</file>

<file path=ppt/tags/tag169.xml><?xml version="1.0" encoding="utf-8"?>
<p:tagLst xmlns:p="http://schemas.openxmlformats.org/presentationml/2006/main">
  <p:tag name="AS_UNIQUEID" val="1622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AS_UNIQUEID" val="1624"/>
  <p:tag name="KSO_WM_BEAUTIFY_FLAG" val=""/>
</p:tagLst>
</file>

<file path=ppt/tags/tag171.xml><?xml version="1.0" encoding="utf-8"?>
<p:tagLst xmlns:p="http://schemas.openxmlformats.org/presentationml/2006/main">
  <p:tag name="AS_UNIQUEID" val="1625"/>
  <p:tag name="KSO_WM_BEAUTIFY_FLAG" val=""/>
</p:tagLst>
</file>

<file path=ppt/tags/tag172.xml><?xml version="1.0" encoding="utf-8"?>
<p:tagLst xmlns:p="http://schemas.openxmlformats.org/presentationml/2006/main">
  <p:tag name="AS_UNIQUEID" val="1626"/>
  <p:tag name="KSO_WM_BEAUTIFY_FLAG" val=""/>
</p:tagLst>
</file>

<file path=ppt/tags/tag173.xml><?xml version="1.0" encoding="utf-8"?>
<p:tagLst xmlns:p="http://schemas.openxmlformats.org/presentationml/2006/main">
  <p:tag name="AS_UNIQUEID" val="1627"/>
  <p:tag name="KSO_WM_BEAUTIFY_FLAG" val=""/>
</p:tagLst>
</file>

<file path=ppt/tags/tag174.xml><?xml version="1.0" encoding="utf-8"?>
<p:tagLst xmlns:p="http://schemas.openxmlformats.org/presentationml/2006/main">
  <p:tag name="AS_UNIQUEID" val="1628"/>
  <p:tag name="KSO_WM_BEAUTIFY_FLAG" val=""/>
</p:tagLst>
</file>

<file path=ppt/tags/tag175.xml><?xml version="1.0" encoding="utf-8"?>
<p:tagLst xmlns:p="http://schemas.openxmlformats.org/presentationml/2006/main">
  <p:tag name="AS_UNIQUEID" val="1615"/>
  <p:tag name="KSO_WM_BEAUTIFY_FLAG" val=""/>
</p:tagLst>
</file>

<file path=ppt/tags/tag176.xml><?xml version="1.0" encoding="utf-8"?>
<p:tagLst xmlns:p="http://schemas.openxmlformats.org/presentationml/2006/main">
  <p:tag name="AS_UNIQUEID" val="1624"/>
  <p:tag name="KSO_WM_BEAUTIFY_FLAG" val=""/>
</p:tagLst>
</file>

<file path=ppt/tags/tag177.xml><?xml version="1.0" encoding="utf-8"?>
<p:tagLst xmlns:p="http://schemas.openxmlformats.org/presentationml/2006/main">
  <p:tag name="AS_UNIQUEID" val="1624"/>
  <p:tag name="KSO_WM_BEAUTIFY_FLAG" val=""/>
</p:tagLst>
</file>

<file path=ppt/tags/tag178.xml><?xml version="1.0" encoding="utf-8"?>
<p:tagLst xmlns:p="http://schemas.openxmlformats.org/presentationml/2006/main">
  <p:tag name="AS_UNIQUEID" val="1626"/>
  <p:tag name="KSO_WM_BEAUTIFY_FLAG" val=""/>
</p:tagLst>
</file>

<file path=ppt/tags/tag179.xml><?xml version="1.0" encoding="utf-8"?>
<p:tagLst xmlns:p="http://schemas.openxmlformats.org/presentationml/2006/main">
  <p:tag name="AS_UNIQUEID" val="5964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AS_UNIQUEID" val="6204"/>
</p:tagLst>
</file>

<file path=ppt/tags/tag181.xml><?xml version="1.0" encoding="utf-8"?>
<p:tagLst xmlns:p="http://schemas.openxmlformats.org/presentationml/2006/main">
  <p:tag name="AS_UNIQUEID" val="5964"/>
</p:tagLst>
</file>

<file path=ppt/tags/tag182.xml><?xml version="1.0" encoding="utf-8"?>
<p:tagLst xmlns:p="http://schemas.openxmlformats.org/presentationml/2006/main">
  <p:tag name="AS_UNIQUEID" val="6204"/>
</p:tagLst>
</file>

<file path=ppt/tags/tag183.xml><?xml version="1.0" encoding="utf-8"?>
<p:tagLst xmlns:p="http://schemas.openxmlformats.org/presentationml/2006/main">
  <p:tag name="COMMONDATA" val="eyJoZGlkIjoiM2U4YTQ4NGZjZGI1ZTdhNzIzYmNmNDRkZGU5MmI4ODIifQ=="/>
  <p:tag name="commondata" val="eyJoZGlkIjoiMDc0YmVkNzIyYTUyMGViMjlkZjRjOWNkOGFjNWZiMmUifQ==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AS_UNIQUEID" val="1185"/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AS_UNIQUEID" val="3707"/>
</p:tagLst>
</file>

<file path=ppt/tags/tag35.xml><?xml version="1.0" encoding="utf-8"?>
<p:tagLst xmlns:p="http://schemas.openxmlformats.org/presentationml/2006/main">
  <p:tag name="AS_UNIQUEID" val="3708"/>
</p:tagLst>
</file>

<file path=ppt/tags/tag36.xml><?xml version="1.0" encoding="utf-8"?>
<p:tagLst xmlns:p="http://schemas.openxmlformats.org/presentationml/2006/main">
  <p:tag name="AS_UNIQUEID" val="3709"/>
</p:tagLst>
</file>

<file path=ppt/tags/tag37.xml><?xml version="1.0" encoding="utf-8"?>
<p:tagLst xmlns:p="http://schemas.openxmlformats.org/presentationml/2006/main">
  <p:tag name="AS_UNIQUEID" val="3710"/>
</p:tagLst>
</file>

<file path=ppt/tags/tag38.xml><?xml version="1.0" encoding="utf-8"?>
<p:tagLst xmlns:p="http://schemas.openxmlformats.org/presentationml/2006/main">
  <p:tag name="AS_UNIQUEID" val="1054"/>
</p:tagLst>
</file>

<file path=ppt/tags/tag39.xml><?xml version="1.0" encoding="utf-8"?>
<p:tagLst xmlns:p="http://schemas.openxmlformats.org/presentationml/2006/main">
  <p:tag name="AS_UNIQUEID" val="4181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AS_UNIQUEID" val="3704"/>
</p:tagLst>
</file>

<file path=ppt/tags/tag41.xml><?xml version="1.0" encoding="utf-8"?>
<p:tagLst xmlns:p="http://schemas.openxmlformats.org/presentationml/2006/main">
  <p:tag name="AS_UNIQUEID" val="3705"/>
</p:tagLst>
</file>

<file path=ppt/tags/tag42.xml><?xml version="1.0" encoding="utf-8"?>
<p:tagLst xmlns:p="http://schemas.openxmlformats.org/presentationml/2006/main">
  <p:tag name="AS_UNIQUEID" val="4073"/>
</p:tagLst>
</file>

<file path=ppt/tags/tag43.xml><?xml version="1.0" encoding="utf-8"?>
<p:tagLst xmlns:p="http://schemas.openxmlformats.org/presentationml/2006/main">
  <p:tag name="AS_UNIQUEID" val="14261"/>
  <p:tag name="KSO_WM_BEAUTIFY_FLAG" val=""/>
  <p:tag name="KSO_WM_UNIT_TABLE_BEAUTIFY" val="smartTable{2b3b5a48-8040-4098-ad15-4942e81f8799}"/>
</p:tagLst>
</file>

<file path=ppt/tags/tag44.xml><?xml version="1.0" encoding="utf-8"?>
<p:tagLst xmlns:p="http://schemas.openxmlformats.org/presentationml/2006/main">
  <p:tag name="AS_UNIQUEID" val="14262"/>
  <p:tag name="KSO_WM_BEAUTIFY_FLAG" val=""/>
</p:tagLst>
</file>

<file path=ppt/tags/tag45.xml><?xml version="1.0" encoding="utf-8"?>
<p:tagLst xmlns:p="http://schemas.openxmlformats.org/presentationml/2006/main">
  <p:tag name="AS_UNIQUEID" val="14263"/>
  <p:tag name="KSO_WM_BEAUTIFY_FLAG" val=""/>
</p:tagLst>
</file>

<file path=ppt/tags/tag46.xml><?xml version="1.0" encoding="utf-8"?>
<p:tagLst xmlns:p="http://schemas.openxmlformats.org/presentationml/2006/main">
  <p:tag name="AS_UNIQUEID" val="14264"/>
  <p:tag name="KSO_WM_BEAUTIFY_FLAG" val=""/>
</p:tagLst>
</file>

<file path=ppt/tags/tag47.xml><?xml version="1.0" encoding="utf-8"?>
<p:tagLst xmlns:p="http://schemas.openxmlformats.org/presentationml/2006/main">
  <p:tag name="AS_UNIQUEID" val="739"/>
  <p:tag name="KSO_WM_BEAUTIFY_FLAG" val=""/>
</p:tagLst>
</file>

<file path=ppt/tags/tag48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ags/tag49.xml><?xml version="1.0" encoding="utf-8"?>
<p:tagLst xmlns:p="http://schemas.openxmlformats.org/presentationml/2006/main">
  <p:tag name="AS_UNIQUEID" val="13475"/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AS_UNIQUEID" val="13476"/>
  <p:tag name="KSO_WM_BEAUTIFY_FLAG" val=""/>
  <p:tag name="KSO_WM_UNIT_TABLE_BEAUTIFY" val="smartTable{c59dcdfa-5e43-4b25-ba76-40ad3661ece3}"/>
  <p:tag name="TABLE_ENDDRAG_ORIGIN_RECT" val="690*194"/>
  <p:tag name="TABLE_ENDDRAG_RECT" val="236*119*690*194"/>
</p:tagLst>
</file>

<file path=ppt/tags/tag51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ags/tag52.xml><?xml version="1.0" encoding="utf-8"?>
<p:tagLst xmlns:p="http://schemas.openxmlformats.org/presentationml/2006/main">
  <p:tag name="AS_UNIQUEID" val="1201"/>
  <p:tag name="KSO_WM_UNIT_PLACING_PICTURE_USER_VIEWPORT" val="{&quot;height&quot;:6199,&quot;width&quot;:15066}"/>
</p:tagLst>
</file>

<file path=ppt/tags/tag53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ags/tag54.xml><?xml version="1.0" encoding="utf-8"?>
<p:tagLst xmlns:p="http://schemas.openxmlformats.org/presentationml/2006/main">
  <p:tag name="AS_UNIQUEID" val="13473"/>
</p:tagLst>
</file>

<file path=ppt/tags/tag55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ags/tag56.xml><?xml version="1.0" encoding="utf-8"?>
<p:tagLst xmlns:p="http://schemas.openxmlformats.org/presentationml/2006/main">
  <p:tag name="AS_UNIQUEID" val="3946"/>
</p:tagLst>
</file>

<file path=ppt/tags/tag57.xml><?xml version="1.0" encoding="utf-8"?>
<p:tagLst xmlns:p="http://schemas.openxmlformats.org/presentationml/2006/main">
  <p:tag name="AS_UNIQUEID" val="331"/>
</p:tagLst>
</file>

<file path=ppt/tags/tag58.xml><?xml version="1.0" encoding="utf-8"?>
<p:tagLst xmlns:p="http://schemas.openxmlformats.org/presentationml/2006/main">
  <p:tag name="AS_UNIQUEID" val="699"/>
</p:tagLst>
</file>

<file path=ppt/tags/tag59.xml><?xml version="1.0" encoding="utf-8"?>
<p:tagLst xmlns:p="http://schemas.openxmlformats.org/presentationml/2006/main">
  <p:tag name="AS_UNIQUEID" val="48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AS_UNIQUEID" val="3946"/>
</p:tagLst>
</file>

<file path=ppt/tags/tag61.xml><?xml version="1.0" encoding="utf-8"?>
<p:tagLst xmlns:p="http://schemas.openxmlformats.org/presentationml/2006/main">
  <p:tag name="AS_UNIQUEID" val="4169"/>
</p:tagLst>
</file>

<file path=ppt/tags/tag62.xml><?xml version="1.0" encoding="utf-8"?>
<p:tagLst xmlns:p="http://schemas.openxmlformats.org/presentationml/2006/main">
  <p:tag name="AS_UNIQUEID" val="4170"/>
</p:tagLst>
</file>

<file path=ppt/tags/tag63.xml><?xml version="1.0" encoding="utf-8"?>
<p:tagLst xmlns:p="http://schemas.openxmlformats.org/presentationml/2006/main">
  <p:tag name="AS_UNIQUEID" val="4173"/>
</p:tagLst>
</file>

<file path=ppt/tags/tag64.xml><?xml version="1.0" encoding="utf-8"?>
<p:tagLst xmlns:p="http://schemas.openxmlformats.org/presentationml/2006/main">
  <p:tag name="AS_UNIQUEID" val="4174"/>
</p:tagLst>
</file>

<file path=ppt/tags/tag65.xml><?xml version="1.0" encoding="utf-8"?>
<p:tagLst xmlns:p="http://schemas.openxmlformats.org/presentationml/2006/main">
  <p:tag name="AS_UNIQUEID" val="4175"/>
</p:tagLst>
</file>

<file path=ppt/tags/tag66.xml><?xml version="1.0" encoding="utf-8"?>
<p:tagLst xmlns:p="http://schemas.openxmlformats.org/presentationml/2006/main">
  <p:tag name="AS_UNIQUEID" val="3946"/>
</p:tagLst>
</file>

<file path=ppt/tags/tag67.xml><?xml version="1.0" encoding="utf-8"?>
<p:tagLst xmlns:p="http://schemas.openxmlformats.org/presentationml/2006/main">
  <p:tag name="AS_UNIQUEID" val="4178"/>
  <p:tag name="KSO_WM_UNIT_TABLE_BEAUTIFY" val="smartTable{87a0a251-6622-4452-8783-8cfc9364bdfa}"/>
</p:tagLst>
</file>

<file path=ppt/tags/tag68.xml><?xml version="1.0" encoding="utf-8"?>
<p:tagLst xmlns:p="http://schemas.openxmlformats.org/presentationml/2006/main">
  <p:tag name="AS_UNIQUEID" val="4179"/>
</p:tagLst>
</file>

<file path=ppt/tags/tag69.xml><?xml version="1.0" encoding="utf-8"?>
<p:tagLst xmlns:p="http://schemas.openxmlformats.org/presentationml/2006/main">
  <p:tag name="AS_UNIQUEID" val="4180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AS_UNIQUEID" val="4181"/>
</p:tagLst>
</file>

<file path=ppt/tags/tag71.xml><?xml version="1.0" encoding="utf-8"?>
<p:tagLst xmlns:p="http://schemas.openxmlformats.org/presentationml/2006/main">
  <p:tag name="AS_UNIQUEID" val="4182"/>
</p:tagLst>
</file>

<file path=ppt/tags/tag72.xml><?xml version="1.0" encoding="utf-8"?>
<p:tagLst xmlns:p="http://schemas.openxmlformats.org/presentationml/2006/main">
  <p:tag name="AS_UNIQUEID" val="4183"/>
</p:tagLst>
</file>

<file path=ppt/tags/tag73.xml><?xml version="1.0" encoding="utf-8"?>
<p:tagLst xmlns:p="http://schemas.openxmlformats.org/presentationml/2006/main">
  <p:tag name="AS_UNIQUEID" val="4184"/>
</p:tagLst>
</file>

<file path=ppt/tags/tag74.xml><?xml version="1.0" encoding="utf-8"?>
<p:tagLst xmlns:p="http://schemas.openxmlformats.org/presentationml/2006/main">
  <p:tag name="AS_UNIQUEID" val="3946"/>
</p:tagLst>
</file>

<file path=ppt/tags/tag75.xml><?xml version="1.0" encoding="utf-8"?>
<p:tagLst xmlns:p="http://schemas.openxmlformats.org/presentationml/2006/main">
  <p:tag name="AS_UNIQUEID" val="760"/>
</p:tagLst>
</file>

<file path=ppt/tags/tag76.xml><?xml version="1.0" encoding="utf-8"?>
<p:tagLst xmlns:p="http://schemas.openxmlformats.org/presentationml/2006/main">
  <p:tag name="AS_UNIQUEID" val="437"/>
</p:tagLst>
</file>

<file path=ppt/tags/tag77.xml><?xml version="1.0" encoding="utf-8"?>
<p:tagLst xmlns:p="http://schemas.openxmlformats.org/presentationml/2006/main">
  <p:tag name="AS_UNIQUEID" val="438"/>
</p:tagLst>
</file>

<file path=ppt/tags/tag78.xml><?xml version="1.0" encoding="utf-8"?>
<p:tagLst xmlns:p="http://schemas.openxmlformats.org/presentationml/2006/main">
  <p:tag name="AS_UNIQUEID" val="26"/>
</p:tagLst>
</file>

<file path=ppt/tags/tag79.xml><?xml version="1.0" encoding="utf-8"?>
<p:tagLst xmlns:p="http://schemas.openxmlformats.org/presentationml/2006/main">
  <p:tag name="AS_UNIQUEID" val="4177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AS_UNIQUEID" val="3946"/>
</p:tagLst>
</file>

<file path=ppt/tags/tag81.xml><?xml version="1.0" encoding="utf-8"?>
<p:tagLst xmlns:p="http://schemas.openxmlformats.org/presentationml/2006/main">
  <p:tag name="AS_UNIQUEID" val="4281"/>
</p:tagLst>
</file>

<file path=ppt/tags/tag82.xml><?xml version="1.0" encoding="utf-8"?>
<p:tagLst xmlns:p="http://schemas.openxmlformats.org/presentationml/2006/main">
  <p:tag name="AS_UNIQUEID" val="4282"/>
</p:tagLst>
</file>

<file path=ppt/tags/tag83.xml><?xml version="1.0" encoding="utf-8"?>
<p:tagLst xmlns:p="http://schemas.openxmlformats.org/presentationml/2006/main">
  <p:tag name="AS_UNIQUEID" val="4283"/>
</p:tagLst>
</file>

<file path=ppt/tags/tag84.xml><?xml version="1.0" encoding="utf-8"?>
<p:tagLst xmlns:p="http://schemas.openxmlformats.org/presentationml/2006/main">
  <p:tag name="AS_UNIQUEID" val="4284"/>
</p:tagLst>
</file>

<file path=ppt/tags/tag85.xml><?xml version="1.0" encoding="utf-8"?>
<p:tagLst xmlns:p="http://schemas.openxmlformats.org/presentationml/2006/main">
  <p:tag name="AS_UNIQUEID" val="4285"/>
</p:tagLst>
</file>

<file path=ppt/tags/tag86.xml><?xml version="1.0" encoding="utf-8"?>
<p:tagLst xmlns:p="http://schemas.openxmlformats.org/presentationml/2006/main">
  <p:tag name="AS_UNIQUEID" val="4286"/>
</p:tagLst>
</file>

<file path=ppt/tags/tag87.xml><?xml version="1.0" encoding="utf-8"?>
<p:tagLst xmlns:p="http://schemas.openxmlformats.org/presentationml/2006/main">
  <p:tag name="AS_UNIQUEID" val="4287"/>
</p:tagLst>
</file>

<file path=ppt/tags/tag88.xml><?xml version="1.0" encoding="utf-8"?>
<p:tagLst xmlns:p="http://schemas.openxmlformats.org/presentationml/2006/main">
  <p:tag name="AS_UNIQUEID" val="3917"/>
</p:tagLst>
</file>

<file path=ppt/tags/tag89.xml><?xml version="1.0" encoding="utf-8"?>
<p:tagLst xmlns:p="http://schemas.openxmlformats.org/presentationml/2006/main">
  <p:tag name="AS_UNIQUEID" val="3919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AS_UNIQUEID" val="3920"/>
</p:tagLst>
</file>

<file path=ppt/tags/tag91.xml><?xml version="1.0" encoding="utf-8"?>
<p:tagLst xmlns:p="http://schemas.openxmlformats.org/presentationml/2006/main">
  <p:tag name="AS_UNIQUEID" val="3922"/>
</p:tagLst>
</file>

<file path=ppt/tags/tag92.xml><?xml version="1.0" encoding="utf-8"?>
<p:tagLst xmlns:p="http://schemas.openxmlformats.org/presentationml/2006/main">
  <p:tag name="AS_UNIQUEID" val="11839"/>
</p:tagLst>
</file>

<file path=ppt/tags/tag93.xml><?xml version="1.0" encoding="utf-8"?>
<p:tagLst xmlns:p="http://schemas.openxmlformats.org/presentationml/2006/main">
  <p:tag name="AS_UNIQUEID" val="11840"/>
</p:tagLst>
</file>

<file path=ppt/tags/tag94.xml><?xml version="1.0" encoding="utf-8"?>
<p:tagLst xmlns:p="http://schemas.openxmlformats.org/presentationml/2006/main">
  <p:tag name="AS_UNIQUEID" val="11841"/>
</p:tagLst>
</file>

<file path=ppt/tags/tag95.xml><?xml version="1.0" encoding="utf-8"?>
<p:tagLst xmlns:p="http://schemas.openxmlformats.org/presentationml/2006/main">
  <p:tag name="AS_UNIQUEID" val="11842"/>
</p:tagLst>
</file>

<file path=ppt/tags/tag96.xml><?xml version="1.0" encoding="utf-8"?>
<p:tagLst xmlns:p="http://schemas.openxmlformats.org/presentationml/2006/main">
  <p:tag name="AS_UNIQUEID" val="11843"/>
</p:tagLst>
</file>

<file path=ppt/tags/tag97.xml><?xml version="1.0" encoding="utf-8"?>
<p:tagLst xmlns:p="http://schemas.openxmlformats.org/presentationml/2006/main">
  <p:tag name="AS_UNIQUEID" val="3946"/>
</p:tagLst>
</file>

<file path=ppt/tags/tag98.xml><?xml version="1.0" encoding="utf-8"?>
<p:tagLst xmlns:p="http://schemas.openxmlformats.org/presentationml/2006/main">
  <p:tag name="AS_UNIQUEID" val="1207"/>
</p:tagLst>
</file>

<file path=ppt/tags/tag99.xml><?xml version="1.0" encoding="utf-8"?>
<p:tagLst xmlns:p="http://schemas.openxmlformats.org/presentationml/2006/main">
  <p:tag name="AS_UNIQUEID" val="13179"/>
</p:tagLst>
</file>

<file path=ppt/theme/theme1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3151</Words>
  <Application>WPS 演示</Application>
  <PresentationFormat>全屏显示(16:9)</PresentationFormat>
  <Paragraphs>297</Paragraphs>
  <Slides>31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50" baseType="lpstr">
      <vt:lpstr>Arial</vt:lpstr>
      <vt:lpstr>宋体</vt:lpstr>
      <vt:lpstr>Wingdings</vt:lpstr>
      <vt:lpstr>Wingdings</vt:lpstr>
      <vt:lpstr>黑体</vt:lpstr>
      <vt:lpstr>微软雅黑</vt:lpstr>
      <vt:lpstr>方正粗黑宋简体</vt:lpstr>
      <vt:lpstr>Times New Roman</vt:lpstr>
      <vt:lpstr>华文中宋</vt:lpstr>
      <vt:lpstr>楷体</vt:lpstr>
      <vt:lpstr>华文楷体</vt:lpstr>
      <vt:lpstr>Arial Unicode MS</vt:lpstr>
      <vt:lpstr>Calibri</vt:lpstr>
      <vt:lpstr>Arial</vt:lpstr>
      <vt:lpstr>Wingdings</vt:lpstr>
      <vt:lpstr>汉仪锦昌体简</vt:lpstr>
      <vt:lpstr>华文新魏</vt:lpstr>
      <vt:lpstr>2_自定义设计方案</vt:lpstr>
      <vt:lpstr>4_自定义设计方案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148</cp:revision>
  <dcterms:created xsi:type="dcterms:W3CDTF">2023-08-26T07:38:00Z</dcterms:created>
  <dcterms:modified xsi:type="dcterms:W3CDTF">2024-07-04T02:22:32Z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6597710D96A64CC588E9BA0A249CE94B_12</vt:lpwstr>
  </property>
  <property fmtid="{D5CDD505-2E9C-101B-9397-08002B2CF9AE}" pid="3" name="KSOProductBuildVer">
    <vt:lpwstr>2052-12.1.0.16929</vt:lpwstr>
  </property>
</Properties>
</file>